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62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E116-832F-4BA6-A6C4-AD9CF027060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2AFF-C4A3-4B52-9E7B-B142DE24F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8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E116-832F-4BA6-A6C4-AD9CF027060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2AFF-C4A3-4B52-9E7B-B142DE24F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33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E116-832F-4BA6-A6C4-AD9CF027060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2AFF-C4A3-4B52-9E7B-B142DE24F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7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E116-832F-4BA6-A6C4-AD9CF027060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2AFF-C4A3-4B52-9E7B-B142DE24F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6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E116-832F-4BA6-A6C4-AD9CF027060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2AFF-C4A3-4B52-9E7B-B142DE24F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1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E116-832F-4BA6-A6C4-AD9CF027060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2AFF-C4A3-4B52-9E7B-B142DE24F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6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E116-832F-4BA6-A6C4-AD9CF027060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2AFF-C4A3-4B52-9E7B-B142DE24F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99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E116-832F-4BA6-A6C4-AD9CF027060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2AFF-C4A3-4B52-9E7B-B142DE24F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0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E116-832F-4BA6-A6C4-AD9CF027060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2AFF-C4A3-4B52-9E7B-B142DE24F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29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E116-832F-4BA6-A6C4-AD9CF027060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2AFF-C4A3-4B52-9E7B-B142DE24F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8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E116-832F-4BA6-A6C4-AD9CF027060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2AFF-C4A3-4B52-9E7B-B142DE24F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8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E116-832F-4BA6-A6C4-AD9CF027060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62AFF-C4A3-4B52-9E7B-B142DE24F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7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Modesty 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The Word of God </a:t>
            </a:r>
          </a:p>
          <a:p>
            <a:r>
              <a:rPr lang="en-US" sz="3600" b="1" dirty="0" smtClean="0"/>
              <a:t>Has Revealed on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4175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1</a:t>
            </a:r>
            <a:r>
              <a:rPr lang="en-US" sz="5400" b="1" dirty="0" smtClean="0"/>
              <a:t> Timothy 2:8-10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Holy hands </a:t>
            </a:r>
          </a:p>
          <a:p>
            <a:pPr lvl="1"/>
            <a:r>
              <a:rPr lang="en-US" sz="2800" b="1" dirty="0" smtClean="0"/>
              <a:t>Men</a:t>
            </a:r>
          </a:p>
          <a:p>
            <a:pPr lvl="1"/>
            <a:endParaRPr lang="en-US" sz="2800" b="1" dirty="0" smtClean="0"/>
          </a:p>
          <a:p>
            <a:r>
              <a:rPr lang="en-US" sz="3200" b="1" dirty="0" smtClean="0"/>
              <a:t>Likewise 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Claim to godliness </a:t>
            </a:r>
          </a:p>
          <a:p>
            <a:pPr lvl="1"/>
            <a:r>
              <a:rPr lang="en-US" sz="2800" b="1" dirty="0" smtClean="0"/>
              <a:t>Women </a:t>
            </a:r>
            <a:endParaRPr lang="en-US" sz="2800" b="1" dirty="0"/>
          </a:p>
          <a:p>
            <a:endParaRPr lang="en-US" sz="3200" b="1" dirty="0" smtClean="0"/>
          </a:p>
          <a:p>
            <a:r>
              <a:rPr lang="en-US" sz="3200" b="1" dirty="0"/>
              <a:t>2</a:t>
            </a:r>
            <a:r>
              <a:rPr lang="en-US" sz="3200" b="1" dirty="0" smtClean="0"/>
              <a:t> Peter 1:3 life and godliness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441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Important Words To Look At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“modest apparel” is derived from </a:t>
            </a:r>
            <a:r>
              <a:rPr lang="en-US" sz="3200" b="1" dirty="0" err="1"/>
              <a:t>kosmios</a:t>
            </a:r>
            <a:r>
              <a:rPr lang="en-US" sz="3200" b="1" dirty="0" smtClean="0"/>
              <a:t>,</a:t>
            </a:r>
          </a:p>
          <a:p>
            <a:pPr lvl="1"/>
            <a:r>
              <a:rPr lang="en-US" sz="2800" b="1" dirty="0" smtClean="0"/>
              <a:t>1 Timothy 3:2, 1 Peter 3:3-4 </a:t>
            </a:r>
            <a:endParaRPr lang="en-US" sz="2800" b="1" dirty="0" smtClean="0"/>
          </a:p>
          <a:p>
            <a:pPr lvl="1"/>
            <a:endParaRPr lang="en-US" sz="2800" b="1" dirty="0" smtClean="0"/>
          </a:p>
          <a:p>
            <a:r>
              <a:rPr lang="en-US" sz="3200" b="1" dirty="0" smtClean="0"/>
              <a:t>“</a:t>
            </a:r>
            <a:r>
              <a:rPr lang="en-US" sz="3200" b="1" dirty="0"/>
              <a:t>shamefacedness” from </a:t>
            </a:r>
            <a:r>
              <a:rPr lang="en-US" sz="3200" b="1" dirty="0" err="1"/>
              <a:t>aidos</a:t>
            </a:r>
            <a:r>
              <a:rPr lang="en-US" sz="3200" b="1" dirty="0"/>
              <a:t>, </a:t>
            </a:r>
            <a:endParaRPr lang="en-US" sz="3200" b="1" dirty="0" smtClean="0"/>
          </a:p>
          <a:p>
            <a:pPr lvl="1"/>
            <a:r>
              <a:rPr lang="en-US" sz="2800" b="1" dirty="0" smtClean="0"/>
              <a:t>Jeremiah 6:15, 8:12, 2 Thessalonians 3:14-15, Micah 1:11 </a:t>
            </a:r>
          </a:p>
          <a:p>
            <a:pPr lvl="1"/>
            <a:endParaRPr lang="en-US" sz="2800" b="1" dirty="0" smtClean="0"/>
          </a:p>
          <a:p>
            <a:r>
              <a:rPr lang="en-US" sz="3200" b="1" dirty="0" smtClean="0"/>
              <a:t>“sobriety</a:t>
            </a:r>
            <a:r>
              <a:rPr lang="en-US" sz="3200" b="1" dirty="0"/>
              <a:t>” from </a:t>
            </a:r>
            <a:r>
              <a:rPr lang="en-US" sz="3200" b="1" dirty="0" err="1"/>
              <a:t>sophrosune</a:t>
            </a:r>
            <a:r>
              <a:rPr lang="en-US" sz="3200" b="1" dirty="0" smtClean="0"/>
              <a:t>.</a:t>
            </a:r>
          </a:p>
          <a:p>
            <a:pPr lvl="1"/>
            <a:r>
              <a:rPr lang="en-US" sz="2800" b="1" dirty="0" smtClean="0"/>
              <a:t>1 Timothy 2:15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5058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Since the Beginning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Genesis 2:25 not ashamed </a:t>
            </a:r>
          </a:p>
          <a:p>
            <a:r>
              <a:rPr lang="en-US" sz="3200" b="1" dirty="0" smtClean="0"/>
              <a:t>Hebrews 13:4 the marriage bed is undefiled </a:t>
            </a:r>
          </a:p>
          <a:p>
            <a:r>
              <a:rPr lang="en-US" sz="3200" b="1" dirty="0" smtClean="0"/>
              <a:t>1 Corinthians 7:1-7 so that Satan will not tempt </a:t>
            </a:r>
          </a:p>
          <a:p>
            <a:endParaRPr lang="en-US" sz="3200" b="1" dirty="0"/>
          </a:p>
          <a:p>
            <a:r>
              <a:rPr lang="en-US" sz="3200" b="1" dirty="0" smtClean="0"/>
              <a:t>Genesis 3:7-10 afraid to be seen naked 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534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t="-2" b="21742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64776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Nakedness </a:t>
            </a:r>
            <a:r>
              <a:rPr lang="en-US" sz="4800" b="1" dirty="0" smtClean="0"/>
              <a:t>or Covered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4776"/>
            <a:ext cx="7886700" cy="526803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Genesis 3:7,10 aprons, coverings, loin coverings, loin cloths </a:t>
            </a:r>
          </a:p>
          <a:p>
            <a:r>
              <a:rPr lang="en-US" sz="3200" b="1" dirty="0"/>
              <a:t>Genesis 3:21 God made tunics </a:t>
            </a:r>
            <a:endParaRPr lang="en-US" sz="3200" b="1" dirty="0" smtClean="0"/>
          </a:p>
          <a:p>
            <a:r>
              <a:rPr lang="en-US" sz="3200" b="1" dirty="0" smtClean="0"/>
              <a:t>Exodus </a:t>
            </a:r>
            <a:r>
              <a:rPr lang="en-US" sz="3200" b="1" dirty="0" smtClean="0"/>
              <a:t>28:40-43 linen trousers waist to the thighs (under the outer garments)</a:t>
            </a:r>
          </a:p>
          <a:p>
            <a:pPr lvl="1"/>
            <a:r>
              <a:rPr lang="en-US" sz="2800" b="1" dirty="0" smtClean="0"/>
              <a:t>Exodus 20:25-26 not go up steps </a:t>
            </a:r>
          </a:p>
        </p:txBody>
      </p:sp>
    </p:spTree>
    <p:extLst>
      <p:ext uri="{BB962C8B-B14F-4D97-AF65-F5344CB8AC3E}">
        <p14:creationId xmlns:p14="http://schemas.microsoft.com/office/powerpoint/2010/main" val="147692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t="-2" b="21742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78424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Nakedness or Covered 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82890"/>
            <a:ext cx="7886700" cy="5349922"/>
          </a:xfrm>
        </p:spPr>
        <p:txBody>
          <a:bodyPr>
            <a:noAutofit/>
          </a:bodyPr>
          <a:lstStyle/>
          <a:p>
            <a:r>
              <a:rPr lang="en-US" sz="3200" b="1" dirty="0"/>
              <a:t>Isiah 47:2-3 uncover the thigh… your nakedness shall be uncovered </a:t>
            </a:r>
            <a:endParaRPr lang="en-US" sz="3200" b="1" dirty="0" smtClean="0"/>
          </a:p>
          <a:p>
            <a:r>
              <a:rPr lang="en-US" sz="3200" b="1" dirty="0" smtClean="0"/>
              <a:t>2 </a:t>
            </a:r>
            <a:r>
              <a:rPr lang="en-US" sz="3200" b="1" dirty="0" smtClean="0"/>
              <a:t>Samuel </a:t>
            </a:r>
            <a:r>
              <a:rPr lang="en-US" sz="3200" b="1" dirty="0" smtClean="0"/>
              <a:t>10:4 </a:t>
            </a:r>
            <a:r>
              <a:rPr lang="en-US" sz="3200" b="1" dirty="0" smtClean="0"/>
              <a:t>cut the garments in the middle </a:t>
            </a:r>
          </a:p>
          <a:p>
            <a:pPr lvl="1"/>
            <a:r>
              <a:rPr lang="en-US" sz="2800" b="1" dirty="0" smtClean="0"/>
              <a:t>Isaiah 20:1-4 </a:t>
            </a:r>
          </a:p>
          <a:p>
            <a:r>
              <a:rPr lang="en-US" sz="3200" b="1" dirty="0" smtClean="0"/>
              <a:t>Proverbs </a:t>
            </a:r>
            <a:r>
              <a:rPr lang="en-US" sz="3200" b="1" dirty="0" smtClean="0"/>
              <a:t>5:15-20 let them be only your own</a:t>
            </a:r>
          </a:p>
          <a:p>
            <a:pPr lvl="1"/>
            <a:r>
              <a:rPr lang="en-US" sz="2800" b="1" dirty="0" smtClean="0"/>
              <a:t>Ezekiel 16:7-8 </a:t>
            </a:r>
          </a:p>
          <a:p>
            <a:r>
              <a:rPr lang="en-US" sz="3200" b="1" dirty="0" smtClean="0"/>
              <a:t>Proverbs 11:22</a:t>
            </a:r>
            <a:r>
              <a:rPr lang="en-US" sz="3200" b="1" dirty="0" smtClean="0"/>
              <a:t> beautiful woman without </a:t>
            </a:r>
            <a:r>
              <a:rPr lang="en-US" sz="3200" b="1" dirty="0" err="1" smtClean="0"/>
              <a:t>discetion</a:t>
            </a:r>
            <a:r>
              <a:rPr lang="en-US" sz="3200" b="1" smtClean="0"/>
              <a:t> 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3563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1360</TotalTime>
  <Words>183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Modesty </vt:lpstr>
      <vt:lpstr>1 Timothy 2:8-10 </vt:lpstr>
      <vt:lpstr>Important Words To Look At </vt:lpstr>
      <vt:lpstr>Since the Beginning </vt:lpstr>
      <vt:lpstr>Nakedness or Covered </vt:lpstr>
      <vt:lpstr>Nakedness or Covered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Has Set</dc:title>
  <dc:creator>User</dc:creator>
  <cp:lastModifiedBy>User</cp:lastModifiedBy>
  <cp:revision>29</cp:revision>
  <dcterms:created xsi:type="dcterms:W3CDTF">2021-04-16T16:23:23Z</dcterms:created>
  <dcterms:modified xsi:type="dcterms:W3CDTF">2021-04-18T12:39:44Z</dcterms:modified>
</cp:coreProperties>
</file>