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4426-B7DE-437C-A75B-7A4901BFC37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13DC-0D1A-464C-952F-893D6F7E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BOLD </a:t>
            </a:r>
            <a:br>
              <a:rPr lang="en-US" sz="8800" dirty="0" smtClean="0"/>
            </a:br>
            <a:r>
              <a:rPr lang="en-US" sz="8800" b="1" dirty="0" err="1" smtClean="0"/>
              <a:t>BOLD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3:12 in whom we have boldness </a:t>
            </a:r>
          </a:p>
          <a:p>
            <a:r>
              <a:rPr lang="en-US" dirty="0" smtClean="0"/>
              <a:t>Ephesians 6:19-20 armor and prayer </a:t>
            </a:r>
            <a:endParaRPr lang="en-US" dirty="0" smtClean="0"/>
          </a:p>
          <a:p>
            <a:r>
              <a:rPr lang="en-US" dirty="0" smtClean="0"/>
              <a:t>Philippians 1:14 by his imprisonment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Proverbs 28:1 bold as a lion </a:t>
            </a:r>
          </a:p>
          <a:p>
            <a:r>
              <a:rPr lang="en-US" dirty="0" smtClean="0"/>
              <a:t>Acts 28:31 teaching about the Lord with all boldness </a:t>
            </a:r>
          </a:p>
          <a:p>
            <a:r>
              <a:rPr lang="en-US" dirty="0" smtClean="0"/>
              <a:t>Acts 4:29,31 they spoke the word of God with boldness </a:t>
            </a:r>
          </a:p>
          <a:p>
            <a:r>
              <a:rPr lang="en-US" dirty="0" smtClean="0"/>
              <a:t>Acts 9:27,29 he had preached boldly </a:t>
            </a:r>
            <a:endParaRPr lang="en-US" dirty="0" smtClean="0"/>
          </a:p>
          <a:p>
            <a:r>
              <a:rPr lang="en-US" dirty="0" smtClean="0"/>
              <a:t>Romans 15:14-15 written more boldly to you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Hebrews 13:6 boldly say, the Lord is my helper </a:t>
            </a:r>
          </a:p>
          <a:p>
            <a:r>
              <a:rPr lang="en-US" dirty="0" smtClean="0"/>
              <a:t>Hebrews 4:16 come boldly unto the throne of grace </a:t>
            </a:r>
          </a:p>
          <a:p>
            <a:r>
              <a:rPr lang="en-US" dirty="0" smtClean="0"/>
              <a:t>Hebrews 10:19 boldness to enter into the holiest </a:t>
            </a:r>
          </a:p>
          <a:p>
            <a:r>
              <a:rPr lang="en-US" dirty="0" smtClean="0"/>
              <a:t>1 John 4:17 boldness in the day of judgment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92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BOLD  BOLD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  BOLD</dc:title>
  <dc:creator>User</dc:creator>
  <cp:lastModifiedBy>User</cp:lastModifiedBy>
  <cp:revision>7</cp:revision>
  <dcterms:created xsi:type="dcterms:W3CDTF">2021-04-17T19:04:56Z</dcterms:created>
  <dcterms:modified xsi:type="dcterms:W3CDTF">2021-04-18T19:11:12Z</dcterms:modified>
</cp:coreProperties>
</file>