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82" r:id="rId4"/>
  </p:sldMasterIdLst>
  <p:notesMasterIdLst>
    <p:notesMasterId r:id="rId10"/>
  </p:notesMasterIdLst>
  <p:handoutMasterIdLst>
    <p:handoutMasterId r:id="rId11"/>
  </p:handoutMasterIdLst>
  <p:sldIdLst>
    <p:sldId id="259" r:id="rId5"/>
    <p:sldId id="258" r:id="rId6"/>
    <p:sldId id="260"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144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25" autoAdjust="0"/>
  </p:normalViewPr>
  <p:slideViewPr>
    <p:cSldViewPr snapToGrid="0">
      <p:cViewPr varScale="1">
        <p:scale>
          <a:sx n="80" d="100"/>
          <a:sy n="80" d="100"/>
        </p:scale>
        <p:origin x="1550"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183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47A63F-9D06-479D-A04D-717692D432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51F70DC-6EDE-457C-B55A-39AC7DE41A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7C06C4-C5A6-48FB-97F5-B20A44F857E9}" type="datetimeFigureOut">
              <a:rPr lang="en-US" smtClean="0"/>
              <a:t>4/21/2024</a:t>
            </a:fld>
            <a:endParaRPr lang="en-US"/>
          </a:p>
        </p:txBody>
      </p:sp>
      <p:sp>
        <p:nvSpPr>
          <p:cNvPr id="4" name="Footer Placeholder 3">
            <a:extLst>
              <a:ext uri="{FF2B5EF4-FFF2-40B4-BE49-F238E27FC236}">
                <a16:creationId xmlns:a16="http://schemas.microsoft.com/office/drawing/2014/main" id="{146987CF-42F5-4BB0-AD0D-1D64C35944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2368FB4-296C-4F8C-BFA3-D7C3AD617B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555657-0A12-495F-9FFA-D8F7554E7C39}" type="slidenum">
              <a:rPr lang="en-US" smtClean="0"/>
              <a:t>‹#›</a:t>
            </a:fld>
            <a:endParaRPr lang="en-US"/>
          </a:p>
        </p:txBody>
      </p:sp>
    </p:spTree>
    <p:extLst>
      <p:ext uri="{BB962C8B-B14F-4D97-AF65-F5344CB8AC3E}">
        <p14:creationId xmlns:p14="http://schemas.microsoft.com/office/powerpoint/2010/main" val="1766432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F2B2CC-0155-4E5E-A890-531D58ADF5B2}" type="datetimeFigureOut">
              <a:rPr lang="en-US" smtClean="0"/>
              <a:t>4/21/2024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80FBB-F712-42E7-8C2F-226D98798B3F}" type="slidenum">
              <a:rPr lang="en-US" smtClean="0"/>
              <a:t>‹#›</a:t>
            </a:fld>
            <a:endParaRPr lang="en-US"/>
          </a:p>
        </p:txBody>
      </p:sp>
    </p:spTree>
    <p:extLst>
      <p:ext uri="{BB962C8B-B14F-4D97-AF65-F5344CB8AC3E}">
        <p14:creationId xmlns:p14="http://schemas.microsoft.com/office/powerpoint/2010/main" val="256715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9314" y="596019"/>
            <a:ext cx="7510506" cy="3213982"/>
          </a:xfrm>
        </p:spPr>
        <p:txBody>
          <a:bodyPr anchor="b">
            <a:normAutofit/>
          </a:bodyPr>
          <a:lstStyle>
            <a:lvl1pPr algn="ctr">
              <a:defRPr sz="4000">
                <a:effectLst>
                  <a:glow rad="38100">
                    <a:schemeClr val="bg1">
                      <a:lumMod val="65000"/>
                      <a:lumOff val="35000"/>
                      <a:alpha val="50000"/>
                    </a:schemeClr>
                  </a:glow>
                  <a:outerShdw blurRad="28575" dist="31750" dir="13200000" algn="tl" rotWithShape="0">
                    <a:srgbClr val="000000">
                      <a:alpha val="25000"/>
                    </a:srgb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819314" y="3886200"/>
            <a:ext cx="7510506" cy="2219108"/>
          </a:xfrm>
        </p:spPr>
        <p:txBody>
          <a:bodyPr anchor="t">
            <a:normAutofit/>
          </a:bodyPr>
          <a:lstStyle>
            <a:lvl1pPr marL="0" indent="0" algn="ct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3/1/20XX</a:t>
            </a:r>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73402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677" y="4377485"/>
            <a:ext cx="7413007" cy="907505"/>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7678" y="996188"/>
            <a:ext cx="7301427" cy="298112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7677" y="5284990"/>
            <a:ext cx="7413007" cy="81707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3/1/20XX</a:t>
            </a:r>
            <a:endParaRPr lang="en-US" dirty="0"/>
          </a:p>
        </p:txBody>
      </p:sp>
      <p:sp>
        <p:nvSpPr>
          <p:cNvPr id="6" name="Footer Placeholder 5"/>
          <p:cNvSpPr>
            <a:spLocks noGrp="1"/>
          </p:cNvSpPr>
          <p:nvPr>
            <p:ph type="ftr" sz="quarter" idx="11"/>
          </p:nvPr>
        </p:nvSpPr>
        <p:spPr>
          <a:xfrm>
            <a:off x="917678" y="6181344"/>
            <a:ext cx="5337278" cy="365125"/>
          </a:xfrm>
        </p:spPr>
        <p:txBody>
          <a:bodyPr/>
          <a:lstStyle/>
          <a:p>
            <a:r>
              <a:rPr lang="en-US">
                <a:solidFill>
                  <a:srgbClr val="FFFFFF"/>
                </a:solidFill>
              </a:rPr>
              <a:t>SAMPLE FOOTER TEXT</a:t>
            </a: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15586086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8347" y="596018"/>
            <a:ext cx="7511474" cy="3137782"/>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818347" y="4343400"/>
            <a:ext cx="7511474" cy="1758660"/>
          </a:xfrm>
        </p:spPr>
        <p:txBody>
          <a:bodyPr anchor="ct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765858513"/>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583818" y="860276"/>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accent1"/>
                </a:solidFill>
              </a:rPr>
              <a:t>“</a:t>
            </a:r>
          </a:p>
        </p:txBody>
      </p:sp>
      <p:sp>
        <p:nvSpPr>
          <p:cNvPr id="15" name="TextBox 14"/>
          <p:cNvSpPr txBox="1"/>
          <p:nvPr/>
        </p:nvSpPr>
        <p:spPr>
          <a:xfrm>
            <a:off x="7888822" y="29859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accent1"/>
                </a:solidFill>
              </a:rPr>
              <a:t>”</a:t>
            </a:r>
          </a:p>
        </p:txBody>
      </p:sp>
      <p:sp>
        <p:nvSpPr>
          <p:cNvPr id="2" name="Title 1"/>
          <p:cNvSpPr>
            <a:spLocks noGrp="1"/>
          </p:cNvSpPr>
          <p:nvPr>
            <p:ph type="title"/>
          </p:nvPr>
        </p:nvSpPr>
        <p:spPr>
          <a:xfrm>
            <a:off x="1084942" y="596018"/>
            <a:ext cx="6974115" cy="3044079"/>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256436" y="3650606"/>
            <a:ext cx="6631128" cy="381000"/>
          </a:xfrm>
        </p:spPr>
        <p:txBody>
          <a:bodyPr anchor="ct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8347" y="4641206"/>
            <a:ext cx="7511473" cy="1447800"/>
          </a:xfrm>
        </p:spPr>
        <p:txBody>
          <a:bodyPr anchor="ct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4131336806"/>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8347" y="3603566"/>
            <a:ext cx="7512338" cy="14688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821015" y="5072366"/>
            <a:ext cx="7512339" cy="1029694"/>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589100336"/>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extBox 12"/>
          <p:cNvSpPr txBox="1"/>
          <p:nvPr/>
        </p:nvSpPr>
        <p:spPr>
          <a:xfrm>
            <a:off x="583818" y="75385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accent1"/>
                </a:solidFill>
              </a:rPr>
              <a:t>“</a:t>
            </a:r>
          </a:p>
        </p:txBody>
      </p:sp>
      <p:sp>
        <p:nvSpPr>
          <p:cNvPr id="16" name="TextBox 15"/>
          <p:cNvSpPr txBox="1"/>
          <p:nvPr/>
        </p:nvSpPr>
        <p:spPr>
          <a:xfrm>
            <a:off x="7887556" y="2879498"/>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accent1"/>
                </a:solidFill>
              </a:rPr>
              <a:t>”</a:t>
            </a:r>
          </a:p>
        </p:txBody>
      </p:sp>
      <p:sp>
        <p:nvSpPr>
          <p:cNvPr id="2" name="Title 1"/>
          <p:cNvSpPr>
            <a:spLocks noGrp="1"/>
          </p:cNvSpPr>
          <p:nvPr>
            <p:ph type="title"/>
          </p:nvPr>
        </p:nvSpPr>
        <p:spPr>
          <a:xfrm>
            <a:off x="1084942" y="596018"/>
            <a:ext cx="6974115" cy="2844369"/>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818347" y="3886200"/>
            <a:ext cx="7512338" cy="1053662"/>
          </a:xfrm>
        </p:spPr>
        <p:txBody>
          <a:bodyPr vert="horz" lIns="91440" tIns="45720" rIns="91440" bIns="45720" rtlCol="0" anchor="b">
            <a:normAutofit/>
          </a:bodyPr>
          <a:lstStyle>
            <a:lvl1pPr>
              <a:buNone/>
              <a:defRPr lang="en-US" sz="2000" b="0" cap="all" dirty="0">
                <a:ln w="3175" cmpd="sng">
                  <a:noFill/>
                </a:ln>
                <a:solidFill>
                  <a:schemeClr val="accent1"/>
                </a:solidFill>
                <a:effectLst>
                  <a:glow rad="38100">
                    <a:schemeClr val="bg1">
                      <a:lumMod val="65000"/>
                      <a:lumOff val="35000"/>
                      <a:alpha val="40000"/>
                    </a:schemeClr>
                  </a:glow>
                  <a:outerShdw blurRad="28575" dist="38100" dir="14040000" algn="tl" rotWithShape="0">
                    <a:srgbClr val="000000">
                      <a:alpha val="25000"/>
                    </a:srgbClr>
                  </a:outerShdw>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818347" y="4939862"/>
            <a:ext cx="7512338" cy="1162198"/>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427797846"/>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18346" y="596018"/>
            <a:ext cx="7511473" cy="2756783"/>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818346" y="3682941"/>
            <a:ext cx="7511473" cy="1049283"/>
          </a:xfrm>
        </p:spPr>
        <p:txBody>
          <a:bodyPr vert="horz" lIns="91440" tIns="45720" rIns="91440" bIns="45720" rtlCol="0" anchor="b">
            <a:normAutofit/>
          </a:bodyPr>
          <a:lstStyle>
            <a:lvl1pPr>
              <a:buNone/>
              <a:defRPr lang="en-US" sz="2400" b="0" cap="all" dirty="0">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818347" y="4732224"/>
            <a:ext cx="7511472" cy="1369836"/>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540071761"/>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Title 1"/>
          <p:cNvSpPr>
            <a:spLocks noGrp="1"/>
          </p:cNvSpPr>
          <p:nvPr>
            <p:ph type="title"/>
          </p:nvPr>
        </p:nvSpPr>
        <p:spPr>
          <a:xfrm>
            <a:off x="818347" y="596018"/>
            <a:ext cx="7511473" cy="131248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59122918"/>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1708" y="596018"/>
            <a:ext cx="1778112" cy="550604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8347" y="596018"/>
            <a:ext cx="5624137" cy="550604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504172637"/>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3F98AFCE-98D2-46C5-82A8-E45659B1769D}"/>
              </a:ext>
              <a:ext uri="{C183D7F6-B498-43B3-948B-1728B52AA6E4}">
                <adec:decorative xmlns:adec="http://schemas.microsoft.com/office/drawing/2017/decorative" val="1"/>
              </a:ext>
            </a:extLst>
          </p:cNvPr>
          <p:cNvSpPr/>
          <p:nvPr userDrawn="1"/>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Frame 11">
            <a:extLst>
              <a:ext uri="{FF2B5EF4-FFF2-40B4-BE49-F238E27FC236}">
                <a16:creationId xmlns:a16="http://schemas.microsoft.com/office/drawing/2014/main" id="{F69999FB-8585-40F0-990C-6A0BAD1C8081}"/>
              </a:ext>
              <a:ext uri="{C183D7F6-B498-43B3-948B-1728B52AA6E4}">
                <adec:decorative xmlns:adec="http://schemas.microsoft.com/office/drawing/2017/decorative" val="1"/>
              </a:ext>
            </a:extLst>
          </p:cNvPr>
          <p:cNvSpPr/>
          <p:nvPr userDrawn="1"/>
        </p:nvSpPr>
        <p:spPr>
          <a:xfrm>
            <a:off x="0" y="0"/>
            <a:ext cx="9141714"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itle 1">
            <a:extLst>
              <a:ext uri="{FF2B5EF4-FFF2-40B4-BE49-F238E27FC236}">
                <a16:creationId xmlns:a16="http://schemas.microsoft.com/office/drawing/2014/main" id="{2768738E-7449-46C1-B7D3-844FE2BA7D35}"/>
              </a:ext>
            </a:extLst>
          </p:cNvPr>
          <p:cNvSpPr>
            <a:spLocks noGrp="1"/>
          </p:cNvSpPr>
          <p:nvPr>
            <p:ph type="title"/>
          </p:nvPr>
        </p:nvSpPr>
        <p:spPr>
          <a:xfrm>
            <a:off x="628650" y="914399"/>
            <a:ext cx="4494413" cy="2827422"/>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a16="http://schemas.microsoft.com/office/drawing/2014/main" id="{B0FF04F9-E792-4C19-9FD5-44800CEB2E89}"/>
              </a:ext>
            </a:extLst>
          </p:cNvPr>
          <p:cNvSpPr>
            <a:spLocks noGrp="1"/>
          </p:cNvSpPr>
          <p:nvPr>
            <p:ph idx="1"/>
          </p:nvPr>
        </p:nvSpPr>
        <p:spPr>
          <a:xfrm>
            <a:off x="5232063" y="914400"/>
            <a:ext cx="3283286" cy="2827422"/>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14" name="Picture Placeholder 13">
            <a:extLst>
              <a:ext uri="{FF2B5EF4-FFF2-40B4-BE49-F238E27FC236}">
                <a16:creationId xmlns:a16="http://schemas.microsoft.com/office/drawing/2014/main" id="{5F2F9DF6-DFB9-44A8-B629-57F58893AD21}"/>
              </a:ext>
            </a:extLst>
          </p:cNvPr>
          <p:cNvSpPr>
            <a:spLocks noGrp="1"/>
          </p:cNvSpPr>
          <p:nvPr>
            <p:ph type="pic" sz="quarter" idx="13"/>
          </p:nvPr>
        </p:nvSpPr>
        <p:spPr>
          <a:xfrm>
            <a:off x="367904" y="4059936"/>
            <a:ext cx="2105406" cy="2322576"/>
          </a:xfrm>
          <a:solidFill>
            <a:schemeClr val="accent6"/>
          </a:solidFill>
        </p:spPr>
        <p:txBody>
          <a:bodyPr/>
          <a:lstStyle/>
          <a:p>
            <a:r>
              <a:rPr lang="en-US"/>
              <a:t>Click icon to add picture</a:t>
            </a:r>
          </a:p>
        </p:txBody>
      </p:sp>
      <p:sp>
        <p:nvSpPr>
          <p:cNvPr id="15" name="Picture Placeholder 13">
            <a:extLst>
              <a:ext uri="{FF2B5EF4-FFF2-40B4-BE49-F238E27FC236}">
                <a16:creationId xmlns:a16="http://schemas.microsoft.com/office/drawing/2014/main" id="{927BC207-43FE-4B6A-AEBE-875B69CF9761}"/>
              </a:ext>
            </a:extLst>
          </p:cNvPr>
          <p:cNvSpPr>
            <a:spLocks noGrp="1"/>
          </p:cNvSpPr>
          <p:nvPr>
            <p:ph type="pic" sz="quarter" idx="14"/>
          </p:nvPr>
        </p:nvSpPr>
        <p:spPr>
          <a:xfrm>
            <a:off x="2468880" y="4059936"/>
            <a:ext cx="2105406" cy="2322576"/>
          </a:xfrm>
          <a:solidFill>
            <a:schemeClr val="accent6"/>
          </a:solidFill>
        </p:spPr>
        <p:txBody>
          <a:bodyPr/>
          <a:lstStyle/>
          <a:p>
            <a:r>
              <a:rPr lang="en-US"/>
              <a:t>Click icon to add picture</a:t>
            </a:r>
          </a:p>
        </p:txBody>
      </p:sp>
      <p:sp>
        <p:nvSpPr>
          <p:cNvPr id="16" name="Picture Placeholder 13">
            <a:extLst>
              <a:ext uri="{FF2B5EF4-FFF2-40B4-BE49-F238E27FC236}">
                <a16:creationId xmlns:a16="http://schemas.microsoft.com/office/drawing/2014/main" id="{EBBF5499-9A70-4846-B98E-316EC17F9FCD}"/>
              </a:ext>
            </a:extLst>
          </p:cNvPr>
          <p:cNvSpPr>
            <a:spLocks noGrp="1"/>
          </p:cNvSpPr>
          <p:nvPr>
            <p:ph type="pic" sz="quarter" idx="15"/>
          </p:nvPr>
        </p:nvSpPr>
        <p:spPr>
          <a:xfrm>
            <a:off x="4574286" y="4059936"/>
            <a:ext cx="2105406" cy="2322576"/>
          </a:xfrm>
          <a:solidFill>
            <a:schemeClr val="accent6"/>
          </a:solidFill>
        </p:spPr>
        <p:txBody>
          <a:bodyPr/>
          <a:lstStyle/>
          <a:p>
            <a:r>
              <a:rPr lang="en-US"/>
              <a:t>Click icon to add picture</a:t>
            </a:r>
          </a:p>
        </p:txBody>
      </p:sp>
      <p:sp>
        <p:nvSpPr>
          <p:cNvPr id="17" name="Picture Placeholder 13">
            <a:extLst>
              <a:ext uri="{FF2B5EF4-FFF2-40B4-BE49-F238E27FC236}">
                <a16:creationId xmlns:a16="http://schemas.microsoft.com/office/drawing/2014/main" id="{C7A79F30-D473-48F6-9AC2-286C7B70F3ED}"/>
              </a:ext>
            </a:extLst>
          </p:cNvPr>
          <p:cNvSpPr>
            <a:spLocks noGrp="1"/>
          </p:cNvSpPr>
          <p:nvPr>
            <p:ph type="pic" sz="quarter" idx="16"/>
          </p:nvPr>
        </p:nvSpPr>
        <p:spPr>
          <a:xfrm>
            <a:off x="6679692" y="4059936"/>
            <a:ext cx="2105406" cy="2322576"/>
          </a:xfrm>
          <a:solidFill>
            <a:schemeClr val="accent6"/>
          </a:solidFill>
        </p:spPr>
        <p:txBody>
          <a:bodyPr/>
          <a:lstStyle/>
          <a:p>
            <a:r>
              <a:rPr lang="en-US"/>
              <a:t>Click icon to add picture</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009914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Introduction">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B910AFBC-7932-43F4-ABEA-C89B2698634B}"/>
              </a:ext>
            </a:extLst>
          </p:cNvPr>
          <p:cNvSpPr>
            <a:spLocks noGrp="1"/>
          </p:cNvSpPr>
          <p:nvPr>
            <p:ph type="title"/>
          </p:nvPr>
        </p:nvSpPr>
        <p:spPr>
          <a:xfrm>
            <a:off x="630937" y="857251"/>
            <a:ext cx="4436203"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7" name="Content Placeholder 2">
            <a:extLst>
              <a:ext uri="{FF2B5EF4-FFF2-40B4-BE49-F238E27FC236}">
                <a16:creationId xmlns:a16="http://schemas.microsoft.com/office/drawing/2014/main" id="{1178A42D-5ED2-4AB6-BE4B-4109074320DF}"/>
              </a:ext>
            </a:extLst>
          </p:cNvPr>
          <p:cNvSpPr>
            <a:spLocks noGrp="1"/>
          </p:cNvSpPr>
          <p:nvPr>
            <p:ph idx="1"/>
          </p:nvPr>
        </p:nvSpPr>
        <p:spPr>
          <a:xfrm>
            <a:off x="630936" y="3190876"/>
            <a:ext cx="4436204" cy="2986087"/>
          </a:xfrm>
        </p:spPr>
        <p:txBody>
          <a:bodyPr>
            <a:noAutofit/>
          </a:bodyPr>
          <a:lstStyle>
            <a:lvl1pPr marL="0" indent="0">
              <a:lnSpc>
                <a:spcPct val="100000"/>
              </a:lnSpc>
              <a:buNone/>
              <a:defRPr sz="2000"/>
            </a:lvl1pPr>
          </a:lstStyle>
          <a:p>
            <a:pPr marL="228600" lvl="0" indent="-228600"/>
            <a:r>
              <a:rPr lang="en-US" sz="1800">
                <a:solidFill>
                  <a:schemeClr val="tx2">
                    <a:alpha val="60000"/>
                  </a:schemeClr>
                </a:solidFill>
              </a:rPr>
              <a:t>Click to edit Master text styles</a:t>
            </a:r>
          </a:p>
        </p:txBody>
      </p:sp>
      <p:sp>
        <p:nvSpPr>
          <p:cNvPr id="29" name="Date Placeholder 1">
            <a:extLst>
              <a:ext uri="{FF2B5EF4-FFF2-40B4-BE49-F238E27FC236}">
                <a16:creationId xmlns:a16="http://schemas.microsoft.com/office/drawing/2014/main" id="{4D9A7D07-2BA3-438D-972B-EA578370D50F}"/>
              </a:ext>
            </a:extLst>
          </p:cNvPr>
          <p:cNvSpPr>
            <a:spLocks noGrp="1"/>
          </p:cNvSpPr>
          <p:nvPr>
            <p:ph type="dt" sz="half" idx="10"/>
          </p:nvPr>
        </p:nvSpPr>
        <p:spPr>
          <a:xfrm>
            <a:off x="628650" y="6429376"/>
            <a:ext cx="2057400" cy="365125"/>
          </a:xfrm>
        </p:spPr>
        <p:txBody>
          <a:bodyPr/>
          <a:lstStyle>
            <a:lvl1pPr>
              <a:defRPr>
                <a:solidFill>
                  <a:schemeClr val="tx2">
                    <a:alpha val="60000"/>
                  </a:schemeClr>
                </a:solidFill>
              </a:defRPr>
            </a:lvl1pPr>
          </a:lstStyle>
          <a:p>
            <a:r>
              <a:rPr lang="en-US"/>
              <a:t>3/1/20XX</a:t>
            </a:r>
          </a:p>
        </p:txBody>
      </p:sp>
      <p:sp>
        <p:nvSpPr>
          <p:cNvPr id="24" name="Picture Placeholder 23">
            <a:extLst>
              <a:ext uri="{FF2B5EF4-FFF2-40B4-BE49-F238E27FC236}">
                <a16:creationId xmlns:a16="http://schemas.microsoft.com/office/drawing/2014/main" id="{C8720583-BC84-48EB-85BC-AE71214A30A5}"/>
              </a:ext>
            </a:extLst>
          </p:cNvPr>
          <p:cNvSpPr>
            <a:spLocks noGrp="1"/>
          </p:cNvSpPr>
          <p:nvPr>
            <p:ph type="pic" sz="quarter" idx="13"/>
          </p:nvPr>
        </p:nvSpPr>
        <p:spPr>
          <a:xfrm>
            <a:off x="5692140" y="0"/>
            <a:ext cx="3449574" cy="2286000"/>
          </a:xfrm>
          <a:solidFill>
            <a:schemeClr val="accent6"/>
          </a:solidFill>
        </p:spPr>
        <p:txBody>
          <a:bodyPr/>
          <a:lstStyle/>
          <a:p>
            <a:r>
              <a:rPr lang="en-US"/>
              <a:t>Click icon to add picture</a:t>
            </a:r>
            <a:endParaRPr lang="en-US" dirty="0"/>
          </a:p>
        </p:txBody>
      </p:sp>
      <p:sp>
        <p:nvSpPr>
          <p:cNvPr id="25" name="Picture Placeholder 23">
            <a:extLst>
              <a:ext uri="{FF2B5EF4-FFF2-40B4-BE49-F238E27FC236}">
                <a16:creationId xmlns:a16="http://schemas.microsoft.com/office/drawing/2014/main" id="{C3F0A5CD-C47A-4CDF-BE99-75F3A81B18FB}"/>
              </a:ext>
            </a:extLst>
          </p:cNvPr>
          <p:cNvSpPr>
            <a:spLocks noGrp="1"/>
          </p:cNvSpPr>
          <p:nvPr>
            <p:ph type="pic" sz="quarter" idx="14"/>
          </p:nvPr>
        </p:nvSpPr>
        <p:spPr>
          <a:xfrm>
            <a:off x="5692140" y="2286000"/>
            <a:ext cx="3449574" cy="2286000"/>
          </a:xfrm>
          <a:solidFill>
            <a:schemeClr val="accent6"/>
          </a:solidFill>
        </p:spPr>
        <p:txBody>
          <a:bodyPr/>
          <a:lstStyle/>
          <a:p>
            <a:r>
              <a:rPr lang="en-US"/>
              <a:t>Click icon to add picture</a:t>
            </a:r>
            <a:endParaRPr lang="en-US" dirty="0"/>
          </a:p>
        </p:txBody>
      </p:sp>
      <p:sp>
        <p:nvSpPr>
          <p:cNvPr id="26" name="Picture Placeholder 23">
            <a:extLst>
              <a:ext uri="{FF2B5EF4-FFF2-40B4-BE49-F238E27FC236}">
                <a16:creationId xmlns:a16="http://schemas.microsoft.com/office/drawing/2014/main" id="{7329454B-9275-4E86-B32E-91C0DB62AA71}"/>
              </a:ext>
            </a:extLst>
          </p:cNvPr>
          <p:cNvSpPr>
            <a:spLocks noGrp="1"/>
          </p:cNvSpPr>
          <p:nvPr>
            <p:ph type="pic" sz="quarter" idx="15"/>
          </p:nvPr>
        </p:nvSpPr>
        <p:spPr>
          <a:xfrm>
            <a:off x="5692140" y="4572000"/>
            <a:ext cx="3449574" cy="2286000"/>
          </a:xfrm>
          <a:solidFill>
            <a:schemeClr val="accent6"/>
          </a:solidFill>
        </p:spPr>
        <p:txBody>
          <a:bodyPr/>
          <a:lstStyle/>
          <a:p>
            <a:r>
              <a:rPr lang="en-US"/>
              <a:t>Click icon to add picture</a:t>
            </a:r>
            <a:endParaRPr lang="en-US" dirty="0"/>
          </a:p>
        </p:txBody>
      </p:sp>
      <p:sp>
        <p:nvSpPr>
          <p:cNvPr id="30" name="Footer Placeholder 2">
            <a:extLst>
              <a:ext uri="{FF2B5EF4-FFF2-40B4-BE49-F238E27FC236}">
                <a16:creationId xmlns:a16="http://schemas.microsoft.com/office/drawing/2014/main" id="{21E9E1BF-D594-4F96-8DBE-5A8DD51D3B58}"/>
              </a:ext>
            </a:extLst>
          </p:cNvPr>
          <p:cNvSpPr>
            <a:spLocks noGrp="1"/>
          </p:cNvSpPr>
          <p:nvPr>
            <p:ph type="ftr" sz="quarter" idx="11"/>
          </p:nvPr>
        </p:nvSpPr>
        <p:spPr>
          <a:xfrm>
            <a:off x="3028950" y="6429376"/>
            <a:ext cx="3086100" cy="365125"/>
          </a:xfrm>
        </p:spPr>
        <p:txBody>
          <a:bodyPr/>
          <a:lstStyle>
            <a:lvl1pPr algn="l">
              <a:defRPr>
                <a:solidFill>
                  <a:schemeClr val="tx2">
                    <a:alpha val="60000"/>
                  </a:schemeClr>
                </a:solidFill>
              </a:defRPr>
            </a:lvl1pPr>
          </a:lstStyle>
          <a:p>
            <a:r>
              <a:rPr lang="en-US"/>
              <a:t>SAMPLE FOOTER TEXT</a:t>
            </a:r>
            <a:endParaRPr lang="en-US" dirty="0"/>
          </a:p>
        </p:txBody>
      </p:sp>
      <p:sp>
        <p:nvSpPr>
          <p:cNvPr id="31" name="Slide Number Placeholder 3">
            <a:extLst>
              <a:ext uri="{FF2B5EF4-FFF2-40B4-BE49-F238E27FC236}">
                <a16:creationId xmlns:a16="http://schemas.microsoft.com/office/drawing/2014/main" id="{C30FDEF8-F3F3-42D5-9EE1-EDDF18B35377}"/>
              </a:ext>
            </a:extLst>
          </p:cNvPr>
          <p:cNvSpPr>
            <a:spLocks noGrp="1"/>
          </p:cNvSpPr>
          <p:nvPr>
            <p:ph type="sldNum" sz="quarter" idx="12"/>
          </p:nvPr>
        </p:nvSpPr>
        <p:spPr>
          <a:xfrm>
            <a:off x="6457950" y="6429376"/>
            <a:ext cx="2057400" cy="365125"/>
          </a:xfrm>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79179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3/1/20XX</a:t>
            </a:r>
            <a:endParaRPr lang="en-US" dirty="0"/>
          </a:p>
        </p:txBody>
      </p:sp>
      <p:sp>
        <p:nvSpPr>
          <p:cNvPr id="5" name="Footer Placeholder 4"/>
          <p:cNvSpPr>
            <a:spLocks noGrp="1"/>
          </p:cNvSpPr>
          <p:nvPr>
            <p:ph type="ftr" sz="quarter" idx="11"/>
          </p:nvPr>
        </p:nvSpPr>
        <p:spPr/>
        <p:txBody>
          <a:bodyPr/>
          <a:lstStyle/>
          <a:p>
            <a:r>
              <a:rPr lang="en-US">
                <a:solidFill>
                  <a:srgbClr val="FFFFFF"/>
                </a:solidFill>
              </a:rPr>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4196187983"/>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ection Brea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BE04ED02-B678-4D1E-BEDA-7E28F9038DF5}"/>
              </a:ext>
              <a:ext uri="{C183D7F6-B498-43B3-948B-1728B52AA6E4}">
                <adec:decorative xmlns:adec="http://schemas.microsoft.com/office/drawing/2017/decorative" val="1"/>
              </a:ext>
            </a:extLst>
          </p:cNvPr>
          <p:cNvSpPr/>
          <p:nvPr userDrawn="1"/>
        </p:nvSpPr>
        <p:spPr>
          <a:xfrm>
            <a:off x="6958" y="9278"/>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85E2C5A2-B8B2-47C5-8E1B-3A97E2C9BB13}"/>
              </a:ext>
              <a:ext uri="{C183D7F6-B498-43B3-948B-1728B52AA6E4}">
                <adec:decorative xmlns:adec="http://schemas.microsoft.com/office/drawing/2017/decorative" val="1"/>
              </a:ext>
            </a:extLst>
          </p:cNvPr>
          <p:cNvSpPr/>
          <p:nvPr userDrawn="1"/>
        </p:nvSpPr>
        <p:spPr>
          <a:xfrm>
            <a:off x="9244" y="9278"/>
            <a:ext cx="914171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03FD8455-A2E1-40B3-B6C4-36070AF58F78}"/>
              </a:ext>
              <a:ext uri="{C183D7F6-B498-43B3-948B-1728B52AA6E4}">
                <adec:decorative xmlns:adec="http://schemas.microsoft.com/office/drawing/2017/decorative" val="1"/>
              </a:ext>
            </a:extLst>
          </p:cNvPr>
          <p:cNvSpPr/>
          <p:nvPr userDrawn="1"/>
        </p:nvSpPr>
        <p:spPr>
          <a:xfrm>
            <a:off x="1143" y="0"/>
            <a:ext cx="9141714"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Freeform: Shape 7">
            <a:extLst>
              <a:ext uri="{FF2B5EF4-FFF2-40B4-BE49-F238E27FC236}">
                <a16:creationId xmlns:a16="http://schemas.microsoft.com/office/drawing/2014/main" id="{0F53BE70-C6B1-407C-9333-7251BDC77A9E}"/>
              </a:ext>
              <a:ext uri="{C183D7F6-B498-43B3-948B-1728B52AA6E4}">
                <adec:decorative xmlns:adec="http://schemas.microsoft.com/office/drawing/2017/decorative" val="1"/>
              </a:ext>
            </a:extLst>
          </p:cNvPr>
          <p:cNvSpPr/>
          <p:nvPr userDrawn="1"/>
        </p:nvSpPr>
        <p:spPr>
          <a:xfrm>
            <a:off x="24890" y="9280"/>
            <a:ext cx="4327513" cy="2411171"/>
          </a:xfrm>
          <a:custGeom>
            <a:avLst/>
            <a:gdLst>
              <a:gd name="connsiteX0" fmla="*/ 0 w 5770017"/>
              <a:gd name="connsiteY0" fmla="*/ 0 h 2411171"/>
              <a:gd name="connsiteX1" fmla="*/ 5770017 w 5770017"/>
              <a:gd name="connsiteY1" fmla="*/ 0 h 2411171"/>
              <a:gd name="connsiteX2" fmla="*/ 5715824 w 5770017"/>
              <a:gd name="connsiteY2" fmla="*/ 124746 h 2411171"/>
              <a:gd name="connsiteX3" fmla="*/ 4925072 w 5770017"/>
              <a:gd name="connsiteY3" fmla="*/ 1254414 h 2411171"/>
              <a:gd name="connsiteX4" fmla="*/ 125602 w 5770017"/>
              <a:gd name="connsiteY4" fmla="*/ 1864423 h 2411171"/>
              <a:gd name="connsiteX5" fmla="*/ 0 w 5770017"/>
              <a:gd name="connsiteY5" fmla="*/ 1785927 h 241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0017" h="2411171">
                <a:moveTo>
                  <a:pt x="0" y="0"/>
                </a:moveTo>
                <a:lnTo>
                  <a:pt x="5770017" y="0"/>
                </a:lnTo>
                <a:lnTo>
                  <a:pt x="5715824" y="124746"/>
                </a:lnTo>
                <a:cubicBezTo>
                  <a:pt x="5526044" y="533784"/>
                  <a:pt x="5262460" y="917027"/>
                  <a:pt x="4925072" y="1254414"/>
                </a:cubicBezTo>
                <a:cubicBezTo>
                  <a:pt x="3623720" y="2555767"/>
                  <a:pt x="1640148" y="2759102"/>
                  <a:pt x="125602" y="1864423"/>
                </a:cubicBezTo>
                <a:lnTo>
                  <a:pt x="0" y="1785927"/>
                </a:lnTo>
                <a:close/>
              </a:path>
            </a:pathLst>
          </a:custGeom>
          <a:gradFill>
            <a:gsLst>
              <a:gs pos="0">
                <a:schemeClr val="accent2">
                  <a:alpha val="20000"/>
                </a:schemeClr>
              </a:gs>
              <a:gs pos="100000">
                <a:schemeClr val="accent1">
                  <a:alpha val="2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rame 8">
            <a:extLst>
              <a:ext uri="{FF2B5EF4-FFF2-40B4-BE49-F238E27FC236}">
                <a16:creationId xmlns:a16="http://schemas.microsoft.com/office/drawing/2014/main" id="{05864DDE-75C0-4BE6-93FF-A960706ADEC3}"/>
              </a:ext>
              <a:ext uri="{C183D7F6-B498-43B3-948B-1728B52AA6E4}">
                <adec:decorative xmlns:adec="http://schemas.microsoft.com/office/drawing/2017/decorative" val="1"/>
              </a:ext>
            </a:extLst>
          </p:cNvPr>
          <p:cNvSpPr/>
          <p:nvPr userDrawn="1"/>
        </p:nvSpPr>
        <p:spPr>
          <a:xfrm>
            <a:off x="1143" y="0"/>
            <a:ext cx="9141714" cy="6858000"/>
          </a:xfrm>
          <a:prstGeom prst="frame">
            <a:avLst>
              <a:gd name="adj1" fmla="val 71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10" name="Title 1">
            <a:extLst>
              <a:ext uri="{FF2B5EF4-FFF2-40B4-BE49-F238E27FC236}">
                <a16:creationId xmlns:a16="http://schemas.microsoft.com/office/drawing/2014/main" id="{1BC3FA0F-EAE5-4DCE-ACFF-9AD00ED39FCF}"/>
              </a:ext>
            </a:extLst>
          </p:cNvPr>
          <p:cNvSpPr>
            <a:spLocks noGrp="1"/>
          </p:cNvSpPr>
          <p:nvPr>
            <p:ph type="ctrTitle"/>
          </p:nvPr>
        </p:nvSpPr>
        <p:spPr>
          <a:xfrm>
            <a:off x="635608" y="1131641"/>
            <a:ext cx="3991964" cy="2387600"/>
          </a:xfrm>
        </p:spPr>
        <p:txBody>
          <a:bodyPr/>
          <a:lstStyle>
            <a:lvl1pPr>
              <a:defRPr>
                <a:solidFill>
                  <a:schemeClr val="bg1"/>
                </a:solidFill>
              </a:defRPr>
            </a:lvl1pPr>
          </a:lstStyle>
          <a:p>
            <a:pPr algn="l"/>
            <a:r>
              <a:rPr lang="en-US">
                <a:solidFill>
                  <a:srgbClr val="FFFFFF"/>
                </a:solidFill>
                <a:ea typeface="Cambria" panose="02040503050406030204" pitchFamily="18" charset="0"/>
                <a:cs typeface="Sabon Next LT" panose="020B0502040204020203" pitchFamily="2" charset="0"/>
              </a:rPr>
              <a:t>Click to edit Master title style</a:t>
            </a:r>
            <a:endParaRPr lang="en-US" dirty="0">
              <a:solidFill>
                <a:srgbClr val="FFFFFF"/>
              </a:solidFill>
              <a:ea typeface="Cambria" panose="02040503050406030204" pitchFamily="18" charset="0"/>
              <a:cs typeface="Sabon Next LT" panose="020B0502040204020203" pitchFamily="2" charset="0"/>
            </a:endParaRPr>
          </a:p>
        </p:txBody>
      </p:sp>
      <p:sp>
        <p:nvSpPr>
          <p:cNvPr id="18" name="Picture Placeholder 17">
            <a:extLst>
              <a:ext uri="{FF2B5EF4-FFF2-40B4-BE49-F238E27FC236}">
                <a16:creationId xmlns:a16="http://schemas.microsoft.com/office/drawing/2014/main" id="{71FA5E0E-BEE1-4976-92B1-61EF64E34371}"/>
              </a:ext>
            </a:extLst>
          </p:cNvPr>
          <p:cNvSpPr>
            <a:spLocks noGrp="1"/>
          </p:cNvSpPr>
          <p:nvPr>
            <p:ph type="pic" sz="quarter" idx="13"/>
          </p:nvPr>
        </p:nvSpPr>
        <p:spPr>
          <a:xfrm>
            <a:off x="5088636" y="905256"/>
            <a:ext cx="3435858" cy="2450592"/>
          </a:xfrm>
          <a:solidFill>
            <a:schemeClr val="accent6"/>
          </a:solidFill>
        </p:spPr>
        <p:txBody>
          <a:bodyPr/>
          <a:lstStyle/>
          <a:p>
            <a:r>
              <a:rPr lang="en-US"/>
              <a:t>Click icon to add picture</a:t>
            </a:r>
            <a:endParaRPr lang="en-US" dirty="0"/>
          </a:p>
        </p:txBody>
      </p:sp>
      <p:sp>
        <p:nvSpPr>
          <p:cNvPr id="20" name="Picture Placeholder 17">
            <a:extLst>
              <a:ext uri="{FF2B5EF4-FFF2-40B4-BE49-F238E27FC236}">
                <a16:creationId xmlns:a16="http://schemas.microsoft.com/office/drawing/2014/main" id="{03379FE8-A6CE-4F5A-BE1A-B2267589BE85}"/>
              </a:ext>
            </a:extLst>
          </p:cNvPr>
          <p:cNvSpPr>
            <a:spLocks noGrp="1"/>
          </p:cNvSpPr>
          <p:nvPr>
            <p:ph type="pic" sz="quarter" idx="14"/>
          </p:nvPr>
        </p:nvSpPr>
        <p:spPr>
          <a:xfrm>
            <a:off x="5088636" y="3520440"/>
            <a:ext cx="3435858" cy="2450592"/>
          </a:xfrm>
          <a:solidFill>
            <a:schemeClr val="accent6"/>
          </a:solidFill>
        </p:spPr>
        <p:txBody>
          <a:bodyPr/>
          <a:lstStyle/>
          <a:p>
            <a:r>
              <a:rPr lang="en-US"/>
              <a:t>Click icon to add picture</a:t>
            </a:r>
            <a:endParaRPr lang="en-US" dirty="0"/>
          </a:p>
        </p:txBody>
      </p:sp>
      <p:sp>
        <p:nvSpPr>
          <p:cNvPr id="13" name="Text Placeholder 12">
            <a:extLst>
              <a:ext uri="{FF2B5EF4-FFF2-40B4-BE49-F238E27FC236}">
                <a16:creationId xmlns:a16="http://schemas.microsoft.com/office/drawing/2014/main" id="{6DD090CA-24E8-46A7-889A-A4FDD00A33E5}"/>
              </a:ext>
            </a:extLst>
          </p:cNvPr>
          <p:cNvSpPr>
            <a:spLocks noGrp="1"/>
          </p:cNvSpPr>
          <p:nvPr>
            <p:ph type="body" sz="quarter" idx="15"/>
          </p:nvPr>
        </p:nvSpPr>
        <p:spPr>
          <a:xfrm>
            <a:off x="628650" y="3600450"/>
            <a:ext cx="3992166" cy="2451100"/>
          </a:xfrm>
        </p:spPr>
        <p:txBody>
          <a:bodyPr>
            <a:normAutofit/>
          </a:bodyPr>
          <a:lstStyle>
            <a:lvl1pPr marL="0" indent="0">
              <a:buNone/>
              <a:defRPr sz="2800">
                <a:solidFill>
                  <a:schemeClr val="bg1"/>
                </a:solidFill>
                <a:latin typeface="+mn-lt"/>
              </a:defRPr>
            </a:lvl1pPr>
          </a:lstStyle>
          <a:p>
            <a:pPr lvl="0"/>
            <a:r>
              <a:rPr lang="en-US"/>
              <a:t>Click to edit Master text styles</a:t>
            </a:r>
          </a:p>
        </p:txBody>
      </p:sp>
    </p:spTree>
    <p:extLst>
      <p:ext uri="{BB962C8B-B14F-4D97-AF65-F5344CB8AC3E}">
        <p14:creationId xmlns:p14="http://schemas.microsoft.com/office/powerpoint/2010/main" val="2350935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03B5BF0-238D-481F-A15B-206D1E2FEDD2}"/>
              </a:ext>
              <a:ext uri="{C183D7F6-B498-43B3-948B-1728B52AA6E4}">
                <adec:decorative xmlns:adec="http://schemas.microsoft.com/office/drawing/2017/decorative" val="1"/>
              </a:ext>
            </a:extLst>
          </p:cNvPr>
          <p:cNvSpPr/>
          <p:nvPr userDrawn="1"/>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3" name="Rectangle 12">
            <a:extLst>
              <a:ext uri="{FF2B5EF4-FFF2-40B4-BE49-F238E27FC236}">
                <a16:creationId xmlns:a16="http://schemas.microsoft.com/office/drawing/2014/main" id="{7578E43B-8F1B-4CBD-B09E-5AD9A247E3F8}"/>
              </a:ext>
              <a:ext uri="{C183D7F6-B498-43B3-948B-1728B52AA6E4}">
                <adec:decorative xmlns:adec="http://schemas.microsoft.com/office/drawing/2017/decorative" val="1"/>
              </a:ext>
            </a:extLst>
          </p:cNvPr>
          <p:cNvSpPr/>
          <p:nvPr userDrawn="1"/>
        </p:nvSpPr>
        <p:spPr>
          <a:xfrm>
            <a:off x="-292"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Frame 13">
            <a:extLst>
              <a:ext uri="{FF2B5EF4-FFF2-40B4-BE49-F238E27FC236}">
                <a16:creationId xmlns:a16="http://schemas.microsoft.com/office/drawing/2014/main" id="{737C17C2-E2A6-4219-AE02-C8EAF943C472}"/>
              </a:ext>
              <a:ext uri="{C183D7F6-B498-43B3-948B-1728B52AA6E4}">
                <adec:decorative xmlns:adec="http://schemas.microsoft.com/office/drawing/2017/decorative" val="1"/>
              </a:ext>
            </a:extLst>
          </p:cNvPr>
          <p:cNvSpPr/>
          <p:nvPr userDrawn="1"/>
        </p:nvSpPr>
        <p:spPr>
          <a:xfrm>
            <a:off x="-292" y="0"/>
            <a:ext cx="9141714"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Picture Placeholder 19">
            <a:extLst>
              <a:ext uri="{FF2B5EF4-FFF2-40B4-BE49-F238E27FC236}">
                <a16:creationId xmlns:a16="http://schemas.microsoft.com/office/drawing/2014/main" id="{AE7BC3CE-3806-41F3-B4F6-EBB2C3E9EA28}"/>
              </a:ext>
            </a:extLst>
          </p:cNvPr>
          <p:cNvSpPr>
            <a:spLocks noGrp="1"/>
          </p:cNvSpPr>
          <p:nvPr>
            <p:ph type="pic" sz="quarter" idx="13"/>
          </p:nvPr>
        </p:nvSpPr>
        <p:spPr>
          <a:xfrm>
            <a:off x="4572" y="484632"/>
            <a:ext cx="9134856" cy="5907024"/>
          </a:xfrm>
          <a:solidFill>
            <a:schemeClr val="accent6"/>
          </a:solidFill>
        </p:spPr>
        <p:txBody>
          <a:bodyPr/>
          <a:lstStyle/>
          <a:p>
            <a:r>
              <a:rPr lang="en-US"/>
              <a:t>Click icon to add picture</a:t>
            </a:r>
            <a:endParaRPr lang="en-US" dirty="0"/>
          </a:p>
        </p:txBody>
      </p:sp>
      <p:sp>
        <p:nvSpPr>
          <p:cNvPr id="6" name="Title 5">
            <a:extLst>
              <a:ext uri="{FF2B5EF4-FFF2-40B4-BE49-F238E27FC236}">
                <a16:creationId xmlns:a16="http://schemas.microsoft.com/office/drawing/2014/main" id="{FDC036CF-E92D-4E80-8E6B-1B06EDDFD7CF}"/>
              </a:ext>
            </a:extLst>
          </p:cNvPr>
          <p:cNvSpPr>
            <a:spLocks noGrp="1"/>
          </p:cNvSpPr>
          <p:nvPr>
            <p:ph type="title"/>
          </p:nvPr>
        </p:nvSpPr>
        <p:spPr>
          <a:xfrm>
            <a:off x="628650" y="1271016"/>
            <a:ext cx="3600450" cy="3749040"/>
          </a:xfrm>
        </p:spPr>
        <p:txBody>
          <a:bodyPr anchor="b" anchorCtr="0"/>
          <a:lstStyle>
            <a:lvl1pPr>
              <a:defRPr>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26" name="Text Placeholder 25">
            <a:extLst>
              <a:ext uri="{FF2B5EF4-FFF2-40B4-BE49-F238E27FC236}">
                <a16:creationId xmlns:a16="http://schemas.microsoft.com/office/drawing/2014/main" id="{BADCFE1B-ABA2-4B11-B7DE-02CE383D6F22}"/>
              </a:ext>
            </a:extLst>
          </p:cNvPr>
          <p:cNvSpPr>
            <a:spLocks noGrp="1"/>
          </p:cNvSpPr>
          <p:nvPr>
            <p:ph type="body" sz="quarter" idx="15" hasCustomPrompt="1"/>
          </p:nvPr>
        </p:nvSpPr>
        <p:spPr>
          <a:xfrm>
            <a:off x="628650" y="4835779"/>
            <a:ext cx="3600450" cy="1066800"/>
          </a:xfrm>
        </p:spPr>
        <p:txBody>
          <a:bodyPr>
            <a:normAutofit/>
          </a:bodyPr>
          <a:lstStyle>
            <a:lvl1pPr marL="228600" indent="0">
              <a:buNone/>
              <a:defRPr sz="2200">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82905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15" name="Picture Placeholder 14">
            <a:extLst>
              <a:ext uri="{FF2B5EF4-FFF2-40B4-BE49-F238E27FC236}">
                <a16:creationId xmlns:a16="http://schemas.microsoft.com/office/drawing/2014/main" id="{1B84B862-7F1F-4B98-B437-936D8A73A91A}"/>
              </a:ext>
            </a:extLst>
          </p:cNvPr>
          <p:cNvSpPr>
            <a:spLocks noGrp="1"/>
          </p:cNvSpPr>
          <p:nvPr>
            <p:ph type="pic" sz="quarter" idx="13"/>
          </p:nvPr>
        </p:nvSpPr>
        <p:spPr>
          <a:xfrm>
            <a:off x="555498" y="2240280"/>
            <a:ext cx="1714500" cy="2322576"/>
          </a:xfrm>
          <a:solidFill>
            <a:schemeClr val="accent6"/>
          </a:solidFill>
        </p:spPr>
        <p:txBody>
          <a:bodyPr/>
          <a:lstStyle/>
          <a:p>
            <a:r>
              <a:rPr lang="en-US"/>
              <a:t>Click icon to add picture</a:t>
            </a:r>
            <a:endParaRPr lang="en-US" dirty="0"/>
          </a:p>
        </p:txBody>
      </p:sp>
      <p:sp>
        <p:nvSpPr>
          <p:cNvPr id="16" name="Picture Placeholder 14">
            <a:extLst>
              <a:ext uri="{FF2B5EF4-FFF2-40B4-BE49-F238E27FC236}">
                <a16:creationId xmlns:a16="http://schemas.microsoft.com/office/drawing/2014/main" id="{C76B23B2-3605-4292-9F96-F34651B689A7}"/>
              </a:ext>
            </a:extLst>
          </p:cNvPr>
          <p:cNvSpPr>
            <a:spLocks noGrp="1"/>
          </p:cNvSpPr>
          <p:nvPr>
            <p:ph type="pic" sz="quarter" idx="14"/>
          </p:nvPr>
        </p:nvSpPr>
        <p:spPr>
          <a:xfrm>
            <a:off x="2654046" y="2240280"/>
            <a:ext cx="1714500" cy="2322576"/>
          </a:xfrm>
          <a:solidFill>
            <a:schemeClr val="accent6"/>
          </a:solidFill>
        </p:spPr>
        <p:txBody>
          <a:bodyPr/>
          <a:lstStyle/>
          <a:p>
            <a:r>
              <a:rPr lang="en-US"/>
              <a:t>Click icon to add picture</a:t>
            </a:r>
            <a:endParaRPr lang="en-US" dirty="0"/>
          </a:p>
        </p:txBody>
      </p:sp>
      <p:sp>
        <p:nvSpPr>
          <p:cNvPr id="17" name="Picture Placeholder 14">
            <a:extLst>
              <a:ext uri="{FF2B5EF4-FFF2-40B4-BE49-F238E27FC236}">
                <a16:creationId xmlns:a16="http://schemas.microsoft.com/office/drawing/2014/main" id="{AB1E9EC3-2FB6-4E1C-8211-306450FDEE7F}"/>
              </a:ext>
            </a:extLst>
          </p:cNvPr>
          <p:cNvSpPr>
            <a:spLocks noGrp="1"/>
          </p:cNvSpPr>
          <p:nvPr>
            <p:ph type="pic" sz="quarter" idx="15"/>
          </p:nvPr>
        </p:nvSpPr>
        <p:spPr>
          <a:xfrm>
            <a:off x="4759452" y="2267712"/>
            <a:ext cx="1714500" cy="2322576"/>
          </a:xfrm>
          <a:solidFill>
            <a:schemeClr val="accent6"/>
          </a:solidFill>
        </p:spPr>
        <p:txBody>
          <a:bodyPr/>
          <a:lstStyle/>
          <a:p>
            <a:r>
              <a:rPr lang="en-US"/>
              <a:t>Click icon to add picture</a:t>
            </a:r>
            <a:endParaRPr lang="en-US" dirty="0"/>
          </a:p>
        </p:txBody>
      </p:sp>
      <p:sp>
        <p:nvSpPr>
          <p:cNvPr id="18" name="Picture Placeholder 14">
            <a:extLst>
              <a:ext uri="{FF2B5EF4-FFF2-40B4-BE49-F238E27FC236}">
                <a16:creationId xmlns:a16="http://schemas.microsoft.com/office/drawing/2014/main" id="{F3628146-045F-4FBC-A365-3D1D4B3DA6E9}"/>
              </a:ext>
            </a:extLst>
          </p:cNvPr>
          <p:cNvSpPr>
            <a:spLocks noGrp="1"/>
          </p:cNvSpPr>
          <p:nvPr>
            <p:ph type="pic" sz="quarter" idx="16"/>
          </p:nvPr>
        </p:nvSpPr>
        <p:spPr>
          <a:xfrm>
            <a:off x="6864858" y="2267712"/>
            <a:ext cx="1714500" cy="2322576"/>
          </a:xfrm>
          <a:solidFill>
            <a:schemeClr val="accent6"/>
          </a:solidFill>
        </p:spPr>
        <p:txBody>
          <a:bodyPr/>
          <a:lstStyle/>
          <a:p>
            <a:r>
              <a:rPr lang="en-US"/>
              <a:t>Click icon to add picture</a:t>
            </a:r>
            <a:endParaRPr lang="en-US" dirty="0"/>
          </a:p>
        </p:txBody>
      </p:sp>
      <p:sp>
        <p:nvSpPr>
          <p:cNvPr id="20" name="Text Placeholder 19">
            <a:extLst>
              <a:ext uri="{FF2B5EF4-FFF2-40B4-BE49-F238E27FC236}">
                <a16:creationId xmlns:a16="http://schemas.microsoft.com/office/drawing/2014/main" id="{CB50972B-CA23-4B92-987F-EE48ECCFF590}"/>
              </a:ext>
            </a:extLst>
          </p:cNvPr>
          <p:cNvSpPr>
            <a:spLocks noGrp="1"/>
          </p:cNvSpPr>
          <p:nvPr>
            <p:ph type="body" sz="quarter" idx="17" hasCustomPrompt="1"/>
          </p:nvPr>
        </p:nvSpPr>
        <p:spPr>
          <a:xfrm>
            <a:off x="556022" y="4733925"/>
            <a:ext cx="17145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3" name="Text Placeholder 19">
            <a:extLst>
              <a:ext uri="{FF2B5EF4-FFF2-40B4-BE49-F238E27FC236}">
                <a16:creationId xmlns:a16="http://schemas.microsoft.com/office/drawing/2014/main" id="{8DE19225-DA72-4A39-8CFD-695BFBB93E6D}"/>
              </a:ext>
            </a:extLst>
          </p:cNvPr>
          <p:cNvSpPr>
            <a:spLocks noGrp="1"/>
          </p:cNvSpPr>
          <p:nvPr>
            <p:ph type="body" sz="quarter" idx="18" hasCustomPrompt="1"/>
          </p:nvPr>
        </p:nvSpPr>
        <p:spPr>
          <a:xfrm>
            <a:off x="555498" y="5343144"/>
            <a:ext cx="17145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4" name="Text Placeholder 19">
            <a:extLst>
              <a:ext uri="{FF2B5EF4-FFF2-40B4-BE49-F238E27FC236}">
                <a16:creationId xmlns:a16="http://schemas.microsoft.com/office/drawing/2014/main" id="{E66A7C97-DBB6-4333-B12F-E26C38E6975C}"/>
              </a:ext>
            </a:extLst>
          </p:cNvPr>
          <p:cNvSpPr>
            <a:spLocks noGrp="1"/>
          </p:cNvSpPr>
          <p:nvPr>
            <p:ph type="body" sz="quarter" idx="19" hasCustomPrompt="1"/>
          </p:nvPr>
        </p:nvSpPr>
        <p:spPr>
          <a:xfrm>
            <a:off x="2654046" y="4733925"/>
            <a:ext cx="17145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5" name="Text Placeholder 19">
            <a:extLst>
              <a:ext uri="{FF2B5EF4-FFF2-40B4-BE49-F238E27FC236}">
                <a16:creationId xmlns:a16="http://schemas.microsoft.com/office/drawing/2014/main" id="{041FA0B5-660E-478A-AF8A-196DBD6AE43A}"/>
              </a:ext>
            </a:extLst>
          </p:cNvPr>
          <p:cNvSpPr>
            <a:spLocks noGrp="1"/>
          </p:cNvSpPr>
          <p:nvPr>
            <p:ph type="body" sz="quarter" idx="20" hasCustomPrompt="1"/>
          </p:nvPr>
        </p:nvSpPr>
        <p:spPr>
          <a:xfrm>
            <a:off x="2653522" y="5343144"/>
            <a:ext cx="17145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6" name="Text Placeholder 19">
            <a:extLst>
              <a:ext uri="{FF2B5EF4-FFF2-40B4-BE49-F238E27FC236}">
                <a16:creationId xmlns:a16="http://schemas.microsoft.com/office/drawing/2014/main" id="{77C92085-3D01-44E4-BA12-E39F1EA0ACE5}"/>
              </a:ext>
            </a:extLst>
          </p:cNvPr>
          <p:cNvSpPr>
            <a:spLocks noGrp="1"/>
          </p:cNvSpPr>
          <p:nvPr>
            <p:ph type="body" sz="quarter" idx="21" hasCustomPrompt="1"/>
          </p:nvPr>
        </p:nvSpPr>
        <p:spPr>
          <a:xfrm>
            <a:off x="4775980" y="4733544"/>
            <a:ext cx="17145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7" name="Text Placeholder 19">
            <a:extLst>
              <a:ext uri="{FF2B5EF4-FFF2-40B4-BE49-F238E27FC236}">
                <a16:creationId xmlns:a16="http://schemas.microsoft.com/office/drawing/2014/main" id="{35DA97BC-7224-440A-A227-8F4A1018043A}"/>
              </a:ext>
            </a:extLst>
          </p:cNvPr>
          <p:cNvSpPr>
            <a:spLocks noGrp="1"/>
          </p:cNvSpPr>
          <p:nvPr>
            <p:ph type="body" sz="quarter" idx="22" hasCustomPrompt="1"/>
          </p:nvPr>
        </p:nvSpPr>
        <p:spPr>
          <a:xfrm>
            <a:off x="4775456" y="5342763"/>
            <a:ext cx="17145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8" name="Text Placeholder 19">
            <a:extLst>
              <a:ext uri="{FF2B5EF4-FFF2-40B4-BE49-F238E27FC236}">
                <a16:creationId xmlns:a16="http://schemas.microsoft.com/office/drawing/2014/main" id="{C236524B-4724-42FA-A2B2-33566478FD42}"/>
              </a:ext>
            </a:extLst>
          </p:cNvPr>
          <p:cNvSpPr>
            <a:spLocks noGrp="1"/>
          </p:cNvSpPr>
          <p:nvPr>
            <p:ph type="body" sz="quarter" idx="23" hasCustomPrompt="1"/>
          </p:nvPr>
        </p:nvSpPr>
        <p:spPr>
          <a:xfrm>
            <a:off x="6873479" y="4737100"/>
            <a:ext cx="17145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9" name="Text Placeholder 19">
            <a:extLst>
              <a:ext uri="{FF2B5EF4-FFF2-40B4-BE49-F238E27FC236}">
                <a16:creationId xmlns:a16="http://schemas.microsoft.com/office/drawing/2014/main" id="{5F7DE4ED-8F4D-465C-86B4-2372AE291F56}"/>
              </a:ext>
            </a:extLst>
          </p:cNvPr>
          <p:cNvSpPr>
            <a:spLocks noGrp="1"/>
          </p:cNvSpPr>
          <p:nvPr>
            <p:ph type="body" sz="quarter" idx="24" hasCustomPrompt="1"/>
          </p:nvPr>
        </p:nvSpPr>
        <p:spPr>
          <a:xfrm>
            <a:off x="6872955" y="5346319"/>
            <a:ext cx="17145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r>
              <a:rPr lang="en-US"/>
              <a:t>3/1/20XX</a:t>
            </a:r>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804552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column (comparison slide)">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629842" y="2560321"/>
            <a:ext cx="3868340" cy="3446463"/>
          </a:xfrm>
          <a:solidFill>
            <a:schemeClr val="bg1"/>
          </a:solidFill>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4629150" y="2560321"/>
            <a:ext cx="3887391" cy="3446463"/>
          </a:xfrm>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r>
              <a:rPr lang="en-US"/>
              <a:t>3/1/20XX</a:t>
            </a:r>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
        <p:nvSpPr>
          <p:cNvPr id="10" name="Title 9">
            <a:extLst>
              <a:ext uri="{FF2B5EF4-FFF2-40B4-BE49-F238E27FC236}">
                <a16:creationId xmlns:a16="http://schemas.microsoft.com/office/drawing/2014/main" id="{351C83D0-CBAB-4E41-89AB-89FF36D38A0A}"/>
              </a:ext>
            </a:extLst>
          </p:cNvPr>
          <p:cNvSpPr>
            <a:spLocks noGrp="1"/>
          </p:cNvSpPr>
          <p:nvPr>
            <p:ph type="title"/>
          </p:nvPr>
        </p:nvSpPr>
        <p:spPr/>
        <p:txBody>
          <a:bodyPr/>
          <a:lstStyle/>
          <a:p>
            <a:r>
              <a:rPr lang="en-US"/>
              <a:t>Click to edit Master title style</a:t>
            </a:r>
          </a:p>
        </p:txBody>
      </p:sp>
      <p:sp>
        <p:nvSpPr>
          <p:cNvPr id="11" name="Text Placeholder 2">
            <a:extLst>
              <a:ext uri="{FF2B5EF4-FFF2-40B4-BE49-F238E27FC236}">
                <a16:creationId xmlns:a16="http://schemas.microsoft.com/office/drawing/2014/main" id="{9C302BB0-D231-4195-8083-264C01DF99B8}"/>
              </a:ext>
            </a:extLst>
          </p:cNvPr>
          <p:cNvSpPr>
            <a:spLocks noGrp="1"/>
          </p:cNvSpPr>
          <p:nvPr>
            <p:ph type="body" idx="1"/>
          </p:nvPr>
        </p:nvSpPr>
        <p:spPr>
          <a:xfrm>
            <a:off x="629841" y="2011680"/>
            <a:ext cx="386834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Text Placeholder 4">
            <a:extLst>
              <a:ext uri="{FF2B5EF4-FFF2-40B4-BE49-F238E27FC236}">
                <a16:creationId xmlns:a16="http://schemas.microsoft.com/office/drawing/2014/main" id="{5B2A70FA-99E0-466C-AC57-33C48353BBDB}"/>
              </a:ext>
            </a:extLst>
          </p:cNvPr>
          <p:cNvSpPr>
            <a:spLocks noGrp="1"/>
          </p:cNvSpPr>
          <p:nvPr>
            <p:ph type="body" sz="quarter" idx="13"/>
          </p:nvPr>
        </p:nvSpPr>
        <p:spPr>
          <a:xfrm>
            <a:off x="4626771" y="2011680"/>
            <a:ext cx="388739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9457478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629841" y="685800"/>
            <a:ext cx="7886700" cy="13258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629841" y="2011680"/>
            <a:ext cx="253746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629841" y="2560321"/>
            <a:ext cx="253746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3303270" y="2011680"/>
            <a:ext cx="253746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3303270" y="2560321"/>
            <a:ext cx="253746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422881CE-A366-4A3A-AE00-9B14BEFE4A95}"/>
              </a:ext>
            </a:extLst>
          </p:cNvPr>
          <p:cNvSpPr>
            <a:spLocks noGrp="1"/>
          </p:cNvSpPr>
          <p:nvPr>
            <p:ph type="body" sz="quarter" idx="13"/>
          </p:nvPr>
        </p:nvSpPr>
        <p:spPr>
          <a:xfrm>
            <a:off x="5976701" y="2011680"/>
            <a:ext cx="253746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3CF16E98-73C9-47B5-B88B-9120BEB9F09B}"/>
              </a:ext>
            </a:extLst>
          </p:cNvPr>
          <p:cNvSpPr>
            <a:spLocks noGrp="1"/>
          </p:cNvSpPr>
          <p:nvPr>
            <p:ph sz="quarter" idx="14"/>
          </p:nvPr>
        </p:nvSpPr>
        <p:spPr>
          <a:xfrm>
            <a:off x="5976701" y="2560321"/>
            <a:ext cx="253746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r>
              <a:rPr lang="en-US"/>
              <a:t>3/1/20XX</a:t>
            </a:r>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6588783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ummary">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
        <p:nvSpPr>
          <p:cNvPr id="6" name="Title 1">
            <a:extLst>
              <a:ext uri="{FF2B5EF4-FFF2-40B4-BE49-F238E27FC236}">
                <a16:creationId xmlns:a16="http://schemas.microsoft.com/office/drawing/2014/main" id="{673294AE-7408-47DB-898D-41F8C069B42E}"/>
              </a:ext>
            </a:extLst>
          </p:cNvPr>
          <p:cNvSpPr>
            <a:spLocks noGrp="1"/>
          </p:cNvSpPr>
          <p:nvPr>
            <p:ph type="title"/>
          </p:nvPr>
        </p:nvSpPr>
        <p:spPr>
          <a:xfrm>
            <a:off x="630937" y="857251"/>
            <a:ext cx="4617038"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a16="http://schemas.microsoft.com/office/drawing/2014/main" id="{E973052A-4118-4E04-81F8-A44EC172FE46}"/>
              </a:ext>
            </a:extLst>
          </p:cNvPr>
          <p:cNvSpPr>
            <a:spLocks noGrp="1"/>
          </p:cNvSpPr>
          <p:nvPr>
            <p:ph idx="1"/>
          </p:nvPr>
        </p:nvSpPr>
        <p:spPr>
          <a:xfrm>
            <a:off x="630935" y="3190876"/>
            <a:ext cx="4617039" cy="2986087"/>
          </a:xfrm>
        </p:spPr>
        <p:txBody>
          <a:bodyPr>
            <a:normAutofit/>
          </a:bodyPr>
          <a:lstStyle>
            <a:lvl1pPr marL="0" indent="0">
              <a:buNone/>
              <a:defRPr sz="2200"/>
            </a:lvl1pPr>
          </a:lstStyle>
          <a:p>
            <a:pPr marL="228600" lvl="0" indent="-228600"/>
            <a:r>
              <a:rPr lang="en-US" sz="2000">
                <a:solidFill>
                  <a:schemeClr val="tx2">
                    <a:alpha val="60000"/>
                  </a:schemeClr>
                </a:solidFill>
              </a:rPr>
              <a:t>Click to edit Master text styles</a:t>
            </a:r>
          </a:p>
        </p:txBody>
      </p:sp>
      <p:sp>
        <p:nvSpPr>
          <p:cNvPr id="10" name="Date Placeholder 3">
            <a:extLst>
              <a:ext uri="{FF2B5EF4-FFF2-40B4-BE49-F238E27FC236}">
                <a16:creationId xmlns:a16="http://schemas.microsoft.com/office/drawing/2014/main" id="{8988D1E1-6064-4D6A-9EB1-578E20A2A0ED}"/>
              </a:ext>
            </a:extLst>
          </p:cNvPr>
          <p:cNvSpPr txBox="1">
            <a:spLocks/>
          </p:cNvSpPr>
          <p:nvPr userDrawn="1"/>
        </p:nvSpPr>
        <p:spPr>
          <a:xfrm>
            <a:off x="630936" y="6429376"/>
            <a:ext cx="1985044"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B23B9F-B223-42FC-B961-B8BFC75D2259}" type="datetime1">
              <a:rPr lang="en-US" sz="900" smtClean="0">
                <a:solidFill>
                  <a:schemeClr val="tx2">
                    <a:alpha val="60000"/>
                  </a:schemeClr>
                </a:solidFill>
              </a:rPr>
              <a:pPr/>
              <a:t>4/21/2024</a:t>
            </a:fld>
            <a:endParaRPr lang="en-US" sz="900" dirty="0">
              <a:solidFill>
                <a:schemeClr val="tx2">
                  <a:alpha val="60000"/>
                </a:schemeClr>
              </a:solidFill>
            </a:endParaRPr>
          </a:p>
        </p:txBody>
      </p:sp>
      <p:sp>
        <p:nvSpPr>
          <p:cNvPr id="11" name="Footer Placeholder 4">
            <a:extLst>
              <a:ext uri="{FF2B5EF4-FFF2-40B4-BE49-F238E27FC236}">
                <a16:creationId xmlns:a16="http://schemas.microsoft.com/office/drawing/2014/main" id="{BD47C5CB-0317-4DC6-A76F-38A5BB1FD1C2}"/>
              </a:ext>
            </a:extLst>
          </p:cNvPr>
          <p:cNvSpPr txBox="1">
            <a:spLocks/>
          </p:cNvSpPr>
          <p:nvPr userDrawn="1"/>
        </p:nvSpPr>
        <p:spPr>
          <a:xfrm>
            <a:off x="3033522" y="6429376"/>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a:solidFill>
                  <a:schemeClr val="tx2">
                    <a:alpha val="60000"/>
                  </a:schemeClr>
                </a:solidFill>
              </a:rPr>
              <a:t>Sample footer text</a:t>
            </a:r>
            <a:endParaRPr lang="en-US" sz="900" dirty="0">
              <a:solidFill>
                <a:schemeClr val="tx2">
                  <a:alpha val="60000"/>
                </a:schemeClr>
              </a:solidFill>
            </a:endParaRPr>
          </a:p>
        </p:txBody>
      </p:sp>
      <p:sp>
        <p:nvSpPr>
          <p:cNvPr id="12" name="Slide Number Placeholder 5">
            <a:extLst>
              <a:ext uri="{FF2B5EF4-FFF2-40B4-BE49-F238E27FC236}">
                <a16:creationId xmlns:a16="http://schemas.microsoft.com/office/drawing/2014/main" id="{8CCF6E15-0BE7-453B-BBD4-B379C390AD22}"/>
              </a:ext>
            </a:extLst>
          </p:cNvPr>
          <p:cNvSpPr txBox="1">
            <a:spLocks/>
          </p:cNvSpPr>
          <p:nvPr userDrawn="1"/>
        </p:nvSpPr>
        <p:spPr>
          <a:xfrm>
            <a:off x="6460236" y="64293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844951-7827-47D4-8276-7DDE1FA7D85A}" type="slidenum">
              <a:rPr lang="en-US" sz="900" smtClean="0">
                <a:solidFill>
                  <a:schemeClr val="tx2">
                    <a:alpha val="60000"/>
                  </a:schemeClr>
                </a:solidFill>
              </a:rPr>
              <a:pPr/>
              <a:t>‹#›</a:t>
            </a:fld>
            <a:endParaRPr lang="en-US" sz="900" dirty="0">
              <a:solidFill>
                <a:schemeClr val="tx2">
                  <a:alpha val="60000"/>
                </a:schemeClr>
              </a:solidFill>
            </a:endParaRPr>
          </a:p>
        </p:txBody>
      </p:sp>
      <p:sp>
        <p:nvSpPr>
          <p:cNvPr id="14" name="Picture Placeholder 13">
            <a:extLst>
              <a:ext uri="{FF2B5EF4-FFF2-40B4-BE49-F238E27FC236}">
                <a16:creationId xmlns:a16="http://schemas.microsoft.com/office/drawing/2014/main" id="{0E092228-4487-4E3A-AEE3-12DC34A061E2}"/>
              </a:ext>
            </a:extLst>
          </p:cNvPr>
          <p:cNvSpPr>
            <a:spLocks noGrp="1"/>
          </p:cNvSpPr>
          <p:nvPr>
            <p:ph type="pic" sz="quarter" idx="13"/>
          </p:nvPr>
        </p:nvSpPr>
        <p:spPr>
          <a:xfrm>
            <a:off x="5568696" y="484632"/>
            <a:ext cx="3209544" cy="2862072"/>
          </a:xfrm>
          <a:solidFill>
            <a:schemeClr val="accent6"/>
          </a:solidFill>
        </p:spPr>
        <p:txBody>
          <a:bodyPr/>
          <a:lstStyle/>
          <a:p>
            <a:r>
              <a:rPr lang="en-US"/>
              <a:t>Click icon to add picture</a:t>
            </a:r>
          </a:p>
        </p:txBody>
      </p:sp>
      <p:sp>
        <p:nvSpPr>
          <p:cNvPr id="15" name="Picture Placeholder 13">
            <a:extLst>
              <a:ext uri="{FF2B5EF4-FFF2-40B4-BE49-F238E27FC236}">
                <a16:creationId xmlns:a16="http://schemas.microsoft.com/office/drawing/2014/main" id="{6AB20921-6E7F-4BD8-9399-D18CABB64B9A}"/>
              </a:ext>
            </a:extLst>
          </p:cNvPr>
          <p:cNvSpPr>
            <a:spLocks noGrp="1"/>
          </p:cNvSpPr>
          <p:nvPr>
            <p:ph type="pic" sz="quarter" idx="14"/>
          </p:nvPr>
        </p:nvSpPr>
        <p:spPr>
          <a:xfrm>
            <a:off x="5568696" y="3511296"/>
            <a:ext cx="3209544" cy="2862072"/>
          </a:xfrm>
          <a:solidFill>
            <a:schemeClr val="accent6"/>
          </a:solidFill>
        </p:spPr>
        <p:txBody>
          <a:bodyPr/>
          <a:lstStyle/>
          <a:p>
            <a:r>
              <a:rPr lang="en-US"/>
              <a:t>Click icon to add picture</a:t>
            </a:r>
          </a:p>
        </p:txBody>
      </p:sp>
    </p:spTree>
    <p:extLst>
      <p:ext uri="{BB962C8B-B14F-4D97-AF65-F5344CB8AC3E}">
        <p14:creationId xmlns:p14="http://schemas.microsoft.com/office/powerpoint/2010/main" val="42304300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22B425-A1C3-4DFE-BF49-1B9F96D46B2A}"/>
              </a:ext>
            </a:extLst>
          </p:cNvPr>
          <p:cNvSpPr>
            <a:spLocks noGrp="1"/>
          </p:cNvSpPr>
          <p:nvPr>
            <p:ph type="title"/>
          </p:nvPr>
        </p:nvSpPr>
        <p:spPr>
          <a:xfrm>
            <a:off x="630936" y="3893769"/>
            <a:ext cx="4494413" cy="2319306"/>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4" name="Picture Placeholder 13">
            <a:extLst>
              <a:ext uri="{FF2B5EF4-FFF2-40B4-BE49-F238E27FC236}">
                <a16:creationId xmlns:a16="http://schemas.microsoft.com/office/drawing/2014/main" id="{2AEC60F9-EA79-4A18-B040-024AFB62FD5E}"/>
              </a:ext>
            </a:extLst>
          </p:cNvPr>
          <p:cNvSpPr>
            <a:spLocks noGrp="1"/>
          </p:cNvSpPr>
          <p:nvPr>
            <p:ph type="pic" sz="quarter" idx="13"/>
          </p:nvPr>
        </p:nvSpPr>
        <p:spPr>
          <a:xfrm>
            <a:off x="370332" y="484632"/>
            <a:ext cx="8407908" cy="3191256"/>
          </a:xfrm>
          <a:solidFill>
            <a:schemeClr val="accent6"/>
          </a:solidFill>
        </p:spPr>
        <p:txBody>
          <a:bodyPr/>
          <a:lstStyle/>
          <a:p>
            <a:r>
              <a:rPr lang="en-US"/>
              <a:t>Click icon to add picture</a:t>
            </a:r>
            <a:endParaRPr lang="en-US" dirty="0"/>
          </a:p>
        </p:txBody>
      </p:sp>
      <p:sp>
        <p:nvSpPr>
          <p:cNvPr id="9" name="Content Placeholder 2">
            <a:extLst>
              <a:ext uri="{FF2B5EF4-FFF2-40B4-BE49-F238E27FC236}">
                <a16:creationId xmlns:a16="http://schemas.microsoft.com/office/drawing/2014/main" id="{83B88B7B-A749-40EA-A140-38D1E04EFF4F}"/>
              </a:ext>
            </a:extLst>
          </p:cNvPr>
          <p:cNvSpPr>
            <a:spLocks noGrp="1"/>
          </p:cNvSpPr>
          <p:nvPr>
            <p:ph idx="1"/>
          </p:nvPr>
        </p:nvSpPr>
        <p:spPr>
          <a:xfrm>
            <a:off x="5234350" y="3893770"/>
            <a:ext cx="3283286" cy="2319306"/>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a:xfrm>
            <a:off x="628650" y="6418490"/>
            <a:ext cx="2057400" cy="365125"/>
          </a:xfrm>
        </p:spPr>
        <p:txBody>
          <a:bodyPr/>
          <a:lstStyle/>
          <a:p>
            <a:r>
              <a:rPr lang="en-US"/>
              <a:t>3/1/20XX</a:t>
            </a:r>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76132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9314" y="3270698"/>
            <a:ext cx="7510506" cy="1823305"/>
          </a:xfrm>
        </p:spPr>
        <p:txBody>
          <a:bodyPr anchor="b">
            <a:normAutofit/>
          </a:bodyPr>
          <a:lstStyle>
            <a:lvl1pPr algn="r">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819314" y="5103810"/>
            <a:ext cx="7510506" cy="99825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3/1/20XX</a:t>
            </a:r>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3166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347" y="2060898"/>
            <a:ext cx="3685073" cy="4031331"/>
          </a:xfrm>
        </p:spPr>
        <p:txBody>
          <a:bodyPr>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060898"/>
            <a:ext cx="3689239" cy="4031330"/>
          </a:xfrm>
        </p:spPr>
        <p:txBody>
          <a:bodyPr>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3/1/20XX</a:t>
            </a:r>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724632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6306" y="2060898"/>
            <a:ext cx="3397113" cy="733596"/>
          </a:xfrm>
        </p:spPr>
        <p:txBody>
          <a:bodyPr anchor="b">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8347" y="2786027"/>
            <a:ext cx="3685073" cy="3316033"/>
          </a:xfrm>
        </p:spPr>
        <p:txBody>
          <a:bodyPr anchor="t">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10150" y="2060898"/>
            <a:ext cx="3419670" cy="725129"/>
          </a:xfrm>
        </p:spPr>
        <p:txBody>
          <a:bodyPr anchor="b">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65" y="2786027"/>
            <a:ext cx="3701520" cy="3316033"/>
          </a:xfrm>
        </p:spPr>
        <p:txBody>
          <a:bodyPr anchor="t">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3/1/20XX</a:t>
            </a:r>
            <a:endParaRPr lang="en-US" dirty="0"/>
          </a:p>
        </p:txBody>
      </p:sp>
      <p:sp>
        <p:nvSpPr>
          <p:cNvPr id="8" name="Footer Placeholder 7"/>
          <p:cNvSpPr>
            <a:spLocks noGrp="1"/>
          </p:cNvSpPr>
          <p:nvPr>
            <p:ph type="ftr" sz="quarter" idx="11"/>
          </p:nvPr>
        </p:nvSpPr>
        <p:spPr/>
        <p:txBody>
          <a:bodyPr/>
          <a:lstStyle/>
          <a:p>
            <a:r>
              <a:rPr lang="en-US">
                <a:solidFill>
                  <a:srgbClr val="FFFFFF"/>
                </a:solidFill>
              </a:rPr>
              <a:t>SAMPLE FOOTER TEXT</a:t>
            </a:r>
          </a:p>
        </p:txBody>
      </p:sp>
      <p:sp>
        <p:nvSpPr>
          <p:cNvPr id="9" name="Slide Number Placeholder 8"/>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1924946231"/>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6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3/1/20XX</a:t>
            </a:r>
          </a:p>
        </p:txBody>
      </p:sp>
      <p:sp>
        <p:nvSpPr>
          <p:cNvPr id="4" name="Footer Placeholder 3"/>
          <p:cNvSpPr>
            <a:spLocks noGrp="1"/>
          </p:cNvSpPr>
          <p:nvPr>
            <p:ph type="ftr" sz="quarter" idx="11"/>
          </p:nvPr>
        </p:nvSpPr>
        <p:spPr/>
        <p:txBody>
          <a:bodyPr/>
          <a:lstStyle/>
          <a:p>
            <a:r>
              <a:rPr lang="en-US"/>
              <a:t>SAMPLE FOOTER TEXT</a:t>
            </a:r>
          </a:p>
        </p:txBody>
      </p:sp>
      <p:sp>
        <p:nvSpPr>
          <p:cNvPr id="5" name="Slide Number Placeholder 4"/>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781765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3/1/20XX</a:t>
            </a:r>
          </a:p>
        </p:txBody>
      </p:sp>
      <p:sp>
        <p:nvSpPr>
          <p:cNvPr id="3" name="Footer Placeholder 2"/>
          <p:cNvSpPr>
            <a:spLocks noGrp="1"/>
          </p:cNvSpPr>
          <p:nvPr>
            <p:ph type="ftr" sz="quarter" idx="11"/>
          </p:nvPr>
        </p:nvSpPr>
        <p:spPr/>
        <p:txBody>
          <a:bodyPr/>
          <a:lstStyle/>
          <a:p>
            <a:r>
              <a:rPr lang="en-US"/>
              <a:t>SAMPLE FOOTER TEXT</a:t>
            </a:r>
          </a:p>
        </p:txBody>
      </p:sp>
      <p:sp>
        <p:nvSpPr>
          <p:cNvPr id="4" name="Slide Number Placeholder 3"/>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36582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8347" y="1754928"/>
            <a:ext cx="2729523" cy="1371600"/>
          </a:xfrm>
        </p:spPr>
        <p:txBody>
          <a:bodyPr anchor="b">
            <a:normAutofit/>
          </a:bodyPr>
          <a:lstStyle>
            <a:lvl1pPr algn="l">
              <a:defRPr sz="2200" b="0"/>
            </a:lvl1pPr>
          </a:lstStyle>
          <a:p>
            <a:r>
              <a:rPr lang="en-US"/>
              <a:t>Click to edit Master title style</a:t>
            </a:r>
            <a:endParaRPr lang="en-US" dirty="0"/>
          </a:p>
        </p:txBody>
      </p:sp>
      <p:sp>
        <p:nvSpPr>
          <p:cNvPr id="3" name="Content Placeholder 2"/>
          <p:cNvSpPr>
            <a:spLocks noGrp="1"/>
          </p:cNvSpPr>
          <p:nvPr>
            <p:ph idx="1"/>
          </p:nvPr>
        </p:nvSpPr>
        <p:spPr>
          <a:xfrm>
            <a:off x="3828856" y="596018"/>
            <a:ext cx="4500964" cy="5506041"/>
          </a:xfrm>
        </p:spPr>
        <p:txBody>
          <a:bodyPr anchor="ctr">
            <a:normAutofit/>
          </a:bodyPr>
          <a:lstStyle>
            <a:lvl1pPr>
              <a:defRPr sz="1800"/>
            </a:lvl1pPr>
            <a:lvl2pPr>
              <a:defRPr sz="1600"/>
            </a:lvl2pPr>
            <a:lvl3pPr>
              <a:defRPr sz="1400"/>
            </a:lvl3pPr>
            <a:lvl4pPr>
              <a:defRPr sz="12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8347" y="3126528"/>
            <a:ext cx="2729523" cy="18288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3/1/20XX</a:t>
            </a:r>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95764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8347" y="1898269"/>
            <a:ext cx="4423803"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515442" y="-18288"/>
            <a:ext cx="2500062" cy="6903720"/>
          </a:xfrm>
          <a:ln w="38100">
            <a:gradFill flip="none" rotWithShape="1">
              <a:gsLst>
                <a:gs pos="0">
                  <a:schemeClr val="bg2"/>
                </a:gs>
                <a:gs pos="100000">
                  <a:schemeClr val="bg2">
                    <a:lumMod val="75000"/>
                  </a:schemeClr>
                </a:gs>
              </a:gsLst>
              <a:lin ang="5400000" scaled="0"/>
              <a:tileRect/>
            </a:gradFill>
          </a:ln>
          <a:effectLst>
            <a:innerShdw blurRad="57150" dist="38100" dir="1080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17318" y="3269869"/>
            <a:ext cx="4423803" cy="18288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23649" y="6181344"/>
            <a:ext cx="718502" cy="365125"/>
          </a:xfrm>
        </p:spPr>
        <p:txBody>
          <a:bodyPr/>
          <a:lstStyle/>
          <a:p>
            <a:r>
              <a:rPr lang="en-US"/>
              <a:t>3/1/20XX</a:t>
            </a:r>
          </a:p>
        </p:txBody>
      </p:sp>
      <p:sp>
        <p:nvSpPr>
          <p:cNvPr id="6" name="Footer Placeholder 5"/>
          <p:cNvSpPr>
            <a:spLocks noGrp="1"/>
          </p:cNvSpPr>
          <p:nvPr>
            <p:ph type="ftr" sz="quarter" idx="11"/>
          </p:nvPr>
        </p:nvSpPr>
        <p:spPr>
          <a:xfrm>
            <a:off x="818348" y="6181344"/>
            <a:ext cx="3705300" cy="365125"/>
          </a:xfrm>
        </p:spPr>
        <p:txBody>
          <a:bodyPr/>
          <a:lstStyle/>
          <a:p>
            <a:r>
              <a:rPr lang="en-US"/>
              <a:t>SAMPLE FOOTER TEXT</a:t>
            </a:r>
          </a:p>
        </p:txBody>
      </p:sp>
      <p:sp>
        <p:nvSpPr>
          <p:cNvPr id="7" name="Slide Number Placeholder 6"/>
          <p:cNvSpPr>
            <a:spLocks noGrp="1"/>
          </p:cNvSpPr>
          <p:nvPr>
            <p:ph type="sldNum" sz="quarter" idx="12"/>
          </p:nvPr>
        </p:nvSpPr>
        <p:spPr>
          <a:xfrm>
            <a:off x="8024262" y="6181344"/>
            <a:ext cx="305186" cy="329250"/>
          </a:xfrm>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51307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8347" y="596018"/>
            <a:ext cx="7511473" cy="131248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8348" y="2060898"/>
            <a:ext cx="7511472" cy="4041162"/>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51708" y="6178260"/>
            <a:ext cx="1287464" cy="365125"/>
          </a:xfrm>
          <a:prstGeom prst="rect">
            <a:avLst/>
          </a:prstGeom>
        </p:spPr>
        <p:txBody>
          <a:bodyPr vert="horz" lIns="91440" tIns="45720" rIns="91440" bIns="45720" rtlCol="0" anchor="ctr"/>
          <a:lstStyle>
            <a:lvl1pPr algn="r">
              <a:defRPr sz="800" b="1" i="0">
                <a:solidFill>
                  <a:schemeClr val="tx1">
                    <a:lumMod val="75000"/>
                  </a:schemeClr>
                </a:solidFill>
                <a:effectLst>
                  <a:outerShdw blurRad="50800" dist="38100" dir="2700000" algn="tl" rotWithShape="0">
                    <a:srgbClr val="000000">
                      <a:alpha val="43000"/>
                    </a:srgbClr>
                  </a:outerShdw>
                </a:effectLst>
                <a:latin typeface="+mn-lt"/>
              </a:defRPr>
            </a:lvl1pPr>
          </a:lstStyle>
          <a:p>
            <a:r>
              <a:rPr lang="en-US"/>
              <a:t>3/1/20XX</a:t>
            </a:r>
            <a:endParaRPr lang="en-US" dirty="0"/>
          </a:p>
        </p:txBody>
      </p:sp>
      <p:sp>
        <p:nvSpPr>
          <p:cNvPr id="5" name="Footer Placeholder 4"/>
          <p:cNvSpPr>
            <a:spLocks noGrp="1"/>
          </p:cNvSpPr>
          <p:nvPr>
            <p:ph type="ftr" sz="quarter" idx="3"/>
          </p:nvPr>
        </p:nvSpPr>
        <p:spPr>
          <a:xfrm>
            <a:off x="818347" y="6178260"/>
            <a:ext cx="5624137" cy="365125"/>
          </a:xfrm>
          <a:prstGeom prst="rect">
            <a:avLst/>
          </a:prstGeom>
        </p:spPr>
        <p:txBody>
          <a:bodyPr vert="horz" lIns="91440" tIns="45720" rIns="91440" bIns="45720" rtlCol="0" anchor="ctr"/>
          <a:lstStyle>
            <a:lvl1pPr algn="l">
              <a:defRPr sz="800" b="1" i="0">
                <a:solidFill>
                  <a:schemeClr val="tx1">
                    <a:lumMod val="75000"/>
                  </a:schemeClr>
                </a:solidFill>
                <a:effectLst>
                  <a:outerShdw blurRad="50800" dist="38100" dir="2700000" algn="tl" rotWithShape="0">
                    <a:srgbClr val="000000">
                      <a:alpha val="43000"/>
                    </a:srgbClr>
                  </a:outerShdw>
                </a:effectLst>
                <a:latin typeface="+mn-lt"/>
              </a:defRPr>
            </a:lvl1pPr>
          </a:lstStyle>
          <a:p>
            <a:r>
              <a:rPr lang="en-US">
                <a:solidFill>
                  <a:srgbClr val="FFFFFF"/>
                </a:solidFill>
              </a:rPr>
              <a:t>SAMPLE FOOTER TEXT</a:t>
            </a:r>
          </a:p>
        </p:txBody>
      </p:sp>
      <p:sp>
        <p:nvSpPr>
          <p:cNvPr id="6" name="Slide Number Placeholder 5"/>
          <p:cNvSpPr>
            <a:spLocks noGrp="1"/>
          </p:cNvSpPr>
          <p:nvPr>
            <p:ph type="sldNum" sz="quarter" idx="4"/>
          </p:nvPr>
        </p:nvSpPr>
        <p:spPr>
          <a:xfrm>
            <a:off x="7917202" y="6178260"/>
            <a:ext cx="413483" cy="365125"/>
          </a:xfrm>
          <a:prstGeom prst="rect">
            <a:avLst/>
          </a:prstGeom>
        </p:spPr>
        <p:txBody>
          <a:bodyPr vert="horz" lIns="91440" tIns="45720" rIns="91440" bIns="45720" rtlCol="0" anchor="ctr"/>
          <a:lstStyle>
            <a:lvl1pPr algn="r">
              <a:defRPr sz="800" b="1" i="0">
                <a:solidFill>
                  <a:schemeClr val="tx1">
                    <a:lumMod val="75000"/>
                  </a:schemeClr>
                </a:solidFill>
                <a:effectLst>
                  <a:outerShdw blurRad="50800" dist="38100" dir="2700000" algn="tl" rotWithShape="0">
                    <a:srgbClr val="000000">
                      <a:alpha val="43000"/>
                    </a:srgbClr>
                  </a:outerShdw>
                </a:effectLst>
                <a:latin typeface="+mn-lt"/>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861006288"/>
      </p:ext>
    </p:extLst>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 id="2147483696" r:id="rId18"/>
    <p:sldLayoutId id="2147483699" r:id="rId19"/>
    <p:sldLayoutId id="2147483698" r:id="rId20"/>
    <p:sldLayoutId id="2147483700" r:id="rId21"/>
    <p:sldLayoutId id="2147483705" r:id="rId22"/>
    <p:sldLayoutId id="2147483689" r:id="rId23"/>
    <p:sldLayoutId id="2147483704" r:id="rId24"/>
    <p:sldLayoutId id="2147483702" r:id="rId25"/>
    <p:sldLayoutId id="2147483701" r:id="rId26"/>
  </p:sldLayoutIdLst>
  <p:hf hdr="0"/>
  <p:txStyles>
    <p:titleStyle>
      <a:lvl1pPr algn="l" defTabSz="457200" rtl="0" eaLnBrk="1" latinLnBrk="0" hangingPunct="1">
        <a:spcBef>
          <a:spcPct val="0"/>
        </a:spcBef>
        <a:buNone/>
        <a:defRPr sz="2800" kern="1200" cap="all">
          <a:ln w="3175" cmpd="sng">
            <a:noFill/>
          </a:ln>
          <a:solidFill>
            <a:schemeClr val="accent1"/>
          </a:solidFill>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00000"/>
        <a:buFont typeface="Arial"/>
        <a:buChar char="•"/>
        <a:defRPr sz="18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00000"/>
        <a:buFont typeface="Arial"/>
        <a:buChar char="•"/>
        <a:defRPr sz="16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00000"/>
        <a:buFont typeface="Arial"/>
        <a:buChar char="•"/>
        <a:defRPr sz="14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00000"/>
        <a:buFont typeface="Arial"/>
        <a:buChar char="•"/>
        <a:defRPr sz="14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00000"/>
        <a:buFont typeface="Arial"/>
        <a:buChar char="•"/>
        <a:defRPr sz="12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00000"/>
        <a:buFont typeface="Arial"/>
        <a:buChar char="•"/>
        <a:defRPr sz="11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00000"/>
        <a:buFont typeface="Arial"/>
        <a:buChar char="•"/>
        <a:defRPr sz="11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00000"/>
        <a:buFont typeface="Arial"/>
        <a:buChar char="•"/>
        <a:defRPr sz="11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00000"/>
        <a:buFont typeface="Arial"/>
        <a:buChar char="•"/>
        <a:defRPr sz="1100" kern="1200" cap="small">
          <a:solidFill>
            <a:schemeClr val="tx1"/>
          </a:soli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E27967-BADB-44F3-236C-04B3BE7A5668}"/>
              </a:ext>
            </a:extLst>
          </p:cNvPr>
          <p:cNvSpPr>
            <a:spLocks noGrp="1"/>
          </p:cNvSpPr>
          <p:nvPr>
            <p:ph type="ctrTitle"/>
          </p:nvPr>
        </p:nvSpPr>
        <p:spPr>
          <a:xfrm>
            <a:off x="257175" y="596019"/>
            <a:ext cx="8362949" cy="3213982"/>
          </a:xfrm>
        </p:spPr>
        <p:txBody>
          <a:bodyPr>
            <a:normAutofit fontScale="90000"/>
          </a:bodyPr>
          <a:lstStyle/>
          <a:p>
            <a:r>
              <a:rPr lang="en-US" sz="8000" b="1" dirty="0"/>
              <a:t>Resolved to Know About Sin </a:t>
            </a:r>
          </a:p>
        </p:txBody>
      </p:sp>
      <p:sp>
        <p:nvSpPr>
          <p:cNvPr id="5" name="Subtitle 4">
            <a:extLst>
              <a:ext uri="{FF2B5EF4-FFF2-40B4-BE49-F238E27FC236}">
                <a16:creationId xmlns:a16="http://schemas.microsoft.com/office/drawing/2014/main" id="{C82A1881-5448-6C20-71FA-A7BBB439862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8290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3DB0F50-2020-F22F-990F-B63AF0EA503F}"/>
              </a:ext>
            </a:extLst>
          </p:cNvPr>
          <p:cNvSpPr>
            <a:spLocks noGrp="1"/>
          </p:cNvSpPr>
          <p:nvPr>
            <p:ph type="title"/>
          </p:nvPr>
        </p:nvSpPr>
        <p:spPr/>
        <p:txBody>
          <a:bodyPr>
            <a:normAutofit fontScale="90000"/>
          </a:bodyPr>
          <a:lstStyle/>
          <a:p>
            <a:r>
              <a:rPr lang="en-US" sz="6600" b="1" dirty="0"/>
              <a:t>Resolved to know what Sin is </a:t>
            </a:r>
          </a:p>
        </p:txBody>
      </p:sp>
      <p:sp>
        <p:nvSpPr>
          <p:cNvPr id="12" name="Content Placeholder 11">
            <a:extLst>
              <a:ext uri="{FF2B5EF4-FFF2-40B4-BE49-F238E27FC236}">
                <a16:creationId xmlns:a16="http://schemas.microsoft.com/office/drawing/2014/main" id="{CBA799C4-12BE-1B46-36ED-10D7A6DD661F}"/>
              </a:ext>
            </a:extLst>
          </p:cNvPr>
          <p:cNvSpPr>
            <a:spLocks noGrp="1"/>
          </p:cNvSpPr>
          <p:nvPr>
            <p:ph idx="1"/>
          </p:nvPr>
        </p:nvSpPr>
        <p:spPr>
          <a:xfrm>
            <a:off x="813315" y="2169182"/>
            <a:ext cx="7649377" cy="4482487"/>
          </a:xfrm>
        </p:spPr>
        <p:txBody>
          <a:bodyPr>
            <a:normAutofit/>
          </a:bodyPr>
          <a:lstStyle/>
          <a:p>
            <a:r>
              <a:rPr lang="en-US" sz="3600" b="1" dirty="0"/>
              <a:t>1 John 3:4 sin is lawlessness </a:t>
            </a:r>
          </a:p>
          <a:p>
            <a:r>
              <a:rPr lang="en-US" sz="3600" b="1" dirty="0"/>
              <a:t>Galatians 5:19-21 works of the flesh </a:t>
            </a:r>
          </a:p>
          <a:p>
            <a:r>
              <a:rPr lang="en-US" sz="3600" b="1" dirty="0"/>
              <a:t>James 1:14-15 comes from our desire (Mark 7:21-23)</a:t>
            </a:r>
          </a:p>
          <a:p>
            <a:r>
              <a:rPr lang="en-US" sz="3600" b="1" dirty="0"/>
              <a:t>Romans 5:19 disobedience </a:t>
            </a:r>
          </a:p>
          <a:p>
            <a:endParaRPr lang="en-US" sz="3600" b="1" dirty="0"/>
          </a:p>
        </p:txBody>
      </p:sp>
      <p:sp>
        <p:nvSpPr>
          <p:cNvPr id="10" name="Slide Number Placeholder 9">
            <a:extLst>
              <a:ext uri="{FF2B5EF4-FFF2-40B4-BE49-F238E27FC236}">
                <a16:creationId xmlns:a16="http://schemas.microsoft.com/office/drawing/2014/main" id="{58F2FFD1-456F-6536-8EE7-5BC7C5700513}"/>
              </a:ext>
            </a:extLst>
          </p:cNvPr>
          <p:cNvSpPr>
            <a:spLocks noGrp="1"/>
          </p:cNvSpPr>
          <p:nvPr>
            <p:ph type="sldNum" sz="quarter" idx="12"/>
          </p:nvPr>
        </p:nvSpPr>
        <p:spPr/>
        <p:txBody>
          <a:bodyPr/>
          <a:lstStyle/>
          <a:p>
            <a:fld id="{28844951-7827-47D4-8276-7DDE1FA7D85A}" type="slidenum">
              <a:rPr lang="en-US" smtClean="0"/>
              <a:t>2</a:t>
            </a:fld>
            <a:endParaRPr lang="en-US"/>
          </a:p>
        </p:txBody>
      </p:sp>
    </p:spTree>
    <p:extLst>
      <p:ext uri="{BB962C8B-B14F-4D97-AF65-F5344CB8AC3E}">
        <p14:creationId xmlns:p14="http://schemas.microsoft.com/office/powerpoint/2010/main" val="360538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2" end="2"/>
                                            </p:txEl>
                                          </p:spTgt>
                                        </p:tgtEl>
                                        <p:attrNameLst>
                                          <p:attrName>style.visibility</p:attrName>
                                        </p:attrNameLst>
                                      </p:cBhvr>
                                      <p:to>
                                        <p:strVal val="visible"/>
                                      </p:to>
                                    </p:set>
                                    <p:animEffect transition="in" filter="fade">
                                      <p:cBhvr>
                                        <p:cTn id="22" dur="500"/>
                                        <p:tgtEl>
                                          <p:spTgt spid="1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animEffect transition="in" filter="fade">
                                      <p:cBhvr>
                                        <p:cTn id="27"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C85EB-1075-CF3D-C386-0FCFEF7254CF}"/>
              </a:ext>
            </a:extLst>
          </p:cNvPr>
          <p:cNvSpPr>
            <a:spLocks noGrp="1"/>
          </p:cNvSpPr>
          <p:nvPr>
            <p:ph type="title"/>
          </p:nvPr>
        </p:nvSpPr>
        <p:spPr/>
        <p:txBody>
          <a:bodyPr>
            <a:normAutofit fontScale="90000"/>
          </a:bodyPr>
          <a:lstStyle/>
          <a:p>
            <a:r>
              <a:rPr lang="en-US" sz="5400" b="1" dirty="0"/>
              <a:t>Resolved to Know If I Have Sinned </a:t>
            </a:r>
          </a:p>
        </p:txBody>
      </p:sp>
      <p:sp>
        <p:nvSpPr>
          <p:cNvPr id="3" name="Content Placeholder 2">
            <a:extLst>
              <a:ext uri="{FF2B5EF4-FFF2-40B4-BE49-F238E27FC236}">
                <a16:creationId xmlns:a16="http://schemas.microsoft.com/office/drawing/2014/main" id="{3CE16929-4EE9-2116-0802-E5E6594DE8D5}"/>
              </a:ext>
            </a:extLst>
          </p:cNvPr>
          <p:cNvSpPr>
            <a:spLocks noGrp="1"/>
          </p:cNvSpPr>
          <p:nvPr>
            <p:ph idx="1"/>
          </p:nvPr>
        </p:nvSpPr>
        <p:spPr/>
        <p:txBody>
          <a:bodyPr>
            <a:normAutofit/>
          </a:bodyPr>
          <a:lstStyle/>
          <a:p>
            <a:r>
              <a:rPr lang="en-US" sz="3600" b="1" dirty="0"/>
              <a:t>Romans 3:9-12,23 all are under sin </a:t>
            </a:r>
          </a:p>
          <a:p>
            <a:r>
              <a:rPr lang="en-US" sz="3600" b="1" dirty="0"/>
              <a:t>1 John 1:8 if we say we have no sin we deceive ourselves </a:t>
            </a:r>
          </a:p>
          <a:p>
            <a:endParaRPr lang="en-US" sz="3600" b="1" dirty="0"/>
          </a:p>
        </p:txBody>
      </p:sp>
      <p:sp>
        <p:nvSpPr>
          <p:cNvPr id="6" name="Slide Number Placeholder 5">
            <a:extLst>
              <a:ext uri="{FF2B5EF4-FFF2-40B4-BE49-F238E27FC236}">
                <a16:creationId xmlns:a16="http://schemas.microsoft.com/office/drawing/2014/main" id="{B63D953B-8B2C-9F58-43CB-2E4907FF00B3}"/>
              </a:ext>
            </a:extLst>
          </p:cNvPr>
          <p:cNvSpPr>
            <a:spLocks noGrp="1"/>
          </p:cNvSpPr>
          <p:nvPr>
            <p:ph type="sldNum" sz="quarter" idx="12"/>
          </p:nvPr>
        </p:nvSpPr>
        <p:spPr/>
        <p:txBody>
          <a:bodyPr/>
          <a:lstStyle/>
          <a:p>
            <a:fld id="{28844951-7827-47D4-8276-7DDE1FA7D85A}" type="slidenum">
              <a:rPr lang="en-US" smtClean="0"/>
              <a:pPr/>
              <a:t>3</a:t>
            </a:fld>
            <a:endParaRPr lang="en-US"/>
          </a:p>
        </p:txBody>
      </p:sp>
    </p:spTree>
    <p:extLst>
      <p:ext uri="{BB962C8B-B14F-4D97-AF65-F5344CB8AC3E}">
        <p14:creationId xmlns:p14="http://schemas.microsoft.com/office/powerpoint/2010/main" val="390492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47C8E-F262-3C57-B97A-C30BFB4A9225}"/>
              </a:ext>
            </a:extLst>
          </p:cNvPr>
          <p:cNvSpPr>
            <a:spLocks noGrp="1"/>
          </p:cNvSpPr>
          <p:nvPr>
            <p:ph type="title"/>
          </p:nvPr>
        </p:nvSpPr>
        <p:spPr>
          <a:xfrm>
            <a:off x="818347" y="129293"/>
            <a:ext cx="7511473" cy="1312480"/>
          </a:xfrm>
        </p:spPr>
        <p:txBody>
          <a:bodyPr>
            <a:normAutofit fontScale="90000"/>
          </a:bodyPr>
          <a:lstStyle/>
          <a:p>
            <a:r>
              <a:rPr lang="en-US" sz="4400" b="1" dirty="0"/>
              <a:t>Resolved to Know What Sin Does to us </a:t>
            </a:r>
          </a:p>
        </p:txBody>
      </p:sp>
      <p:sp>
        <p:nvSpPr>
          <p:cNvPr id="3" name="Content Placeholder 2">
            <a:extLst>
              <a:ext uri="{FF2B5EF4-FFF2-40B4-BE49-F238E27FC236}">
                <a16:creationId xmlns:a16="http://schemas.microsoft.com/office/drawing/2014/main" id="{E739691F-B825-CDF1-F21B-16B1B8222630}"/>
              </a:ext>
            </a:extLst>
          </p:cNvPr>
          <p:cNvSpPr>
            <a:spLocks noGrp="1"/>
          </p:cNvSpPr>
          <p:nvPr>
            <p:ph idx="1"/>
          </p:nvPr>
        </p:nvSpPr>
        <p:spPr>
          <a:xfrm>
            <a:off x="666750" y="1441773"/>
            <a:ext cx="7663070" cy="4949502"/>
          </a:xfrm>
        </p:spPr>
        <p:txBody>
          <a:bodyPr>
            <a:normAutofit/>
          </a:bodyPr>
          <a:lstStyle/>
          <a:p>
            <a:r>
              <a:rPr lang="en-US" sz="3600" b="1" dirty="0"/>
              <a:t>Romans 6:23 wages of sin is death </a:t>
            </a:r>
          </a:p>
          <a:p>
            <a:r>
              <a:rPr lang="en-US" sz="3600" b="1" dirty="0"/>
              <a:t>Genesis 2:17 you shall surely die </a:t>
            </a:r>
          </a:p>
          <a:p>
            <a:r>
              <a:rPr lang="en-US" sz="3600" b="1" dirty="0"/>
              <a:t>1 Corinthians 6:9-10 shall not inherit the kingdom of heaven </a:t>
            </a:r>
          </a:p>
          <a:p>
            <a:r>
              <a:rPr lang="en-US" sz="3600" b="1" dirty="0"/>
              <a:t>Revelation 20:14 this is the second death </a:t>
            </a:r>
          </a:p>
          <a:p>
            <a:r>
              <a:rPr lang="en-US" sz="3600" b="1" dirty="0"/>
              <a:t>Isaiah 59:2 separate you from God </a:t>
            </a:r>
          </a:p>
        </p:txBody>
      </p:sp>
      <p:sp>
        <p:nvSpPr>
          <p:cNvPr id="6" name="Slide Number Placeholder 5">
            <a:extLst>
              <a:ext uri="{FF2B5EF4-FFF2-40B4-BE49-F238E27FC236}">
                <a16:creationId xmlns:a16="http://schemas.microsoft.com/office/drawing/2014/main" id="{A4F03EE3-2F5D-FF8A-1BBA-5887D5F996E6}"/>
              </a:ext>
            </a:extLst>
          </p:cNvPr>
          <p:cNvSpPr>
            <a:spLocks noGrp="1"/>
          </p:cNvSpPr>
          <p:nvPr>
            <p:ph type="sldNum" sz="quarter" idx="12"/>
          </p:nvPr>
        </p:nvSpPr>
        <p:spPr/>
        <p:txBody>
          <a:bodyPr/>
          <a:lstStyle/>
          <a:p>
            <a:fld id="{28844951-7827-47D4-8276-7DDE1FA7D85A}" type="slidenum">
              <a:rPr lang="en-US" smtClean="0"/>
              <a:pPr/>
              <a:t>4</a:t>
            </a:fld>
            <a:endParaRPr lang="en-US"/>
          </a:p>
        </p:txBody>
      </p:sp>
    </p:spTree>
    <p:extLst>
      <p:ext uri="{BB962C8B-B14F-4D97-AF65-F5344CB8AC3E}">
        <p14:creationId xmlns:p14="http://schemas.microsoft.com/office/powerpoint/2010/main" val="309583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653BC-1EA1-C21C-D140-356C7008E50B}"/>
              </a:ext>
            </a:extLst>
          </p:cNvPr>
          <p:cNvSpPr>
            <a:spLocks noGrp="1"/>
          </p:cNvSpPr>
          <p:nvPr>
            <p:ph type="title"/>
          </p:nvPr>
        </p:nvSpPr>
        <p:spPr>
          <a:xfrm>
            <a:off x="818348" y="243593"/>
            <a:ext cx="7511473" cy="1312480"/>
          </a:xfrm>
        </p:spPr>
        <p:txBody>
          <a:bodyPr>
            <a:normAutofit/>
          </a:bodyPr>
          <a:lstStyle/>
          <a:p>
            <a:r>
              <a:rPr lang="en-US" sz="4400" b="1" dirty="0"/>
              <a:t>Who Can Be Saved? </a:t>
            </a:r>
          </a:p>
        </p:txBody>
      </p:sp>
      <p:sp>
        <p:nvSpPr>
          <p:cNvPr id="3" name="Content Placeholder 2">
            <a:extLst>
              <a:ext uri="{FF2B5EF4-FFF2-40B4-BE49-F238E27FC236}">
                <a16:creationId xmlns:a16="http://schemas.microsoft.com/office/drawing/2014/main" id="{F016B492-EDF7-B2EA-724C-489DE3217372}"/>
              </a:ext>
            </a:extLst>
          </p:cNvPr>
          <p:cNvSpPr>
            <a:spLocks noGrp="1"/>
          </p:cNvSpPr>
          <p:nvPr>
            <p:ph idx="1"/>
          </p:nvPr>
        </p:nvSpPr>
        <p:spPr>
          <a:xfrm>
            <a:off x="481263" y="1997242"/>
            <a:ext cx="8073190" cy="4181018"/>
          </a:xfrm>
        </p:spPr>
        <p:txBody>
          <a:bodyPr>
            <a:normAutofit/>
          </a:bodyPr>
          <a:lstStyle/>
          <a:p>
            <a:r>
              <a:rPr lang="en-US" sz="3600" b="1" dirty="0"/>
              <a:t>Matthew 19:25 When His disciples heard it, they were greatly astonished, saying, “Who then can be saved?”26 But Jesus looked at them and said to them, “With men this is impossible, but with God all things are possible.”</a:t>
            </a:r>
          </a:p>
        </p:txBody>
      </p:sp>
      <p:sp>
        <p:nvSpPr>
          <p:cNvPr id="6" name="Slide Number Placeholder 5">
            <a:extLst>
              <a:ext uri="{FF2B5EF4-FFF2-40B4-BE49-F238E27FC236}">
                <a16:creationId xmlns:a16="http://schemas.microsoft.com/office/drawing/2014/main" id="{4E868CEA-A9B7-95F4-403D-46C562263F58}"/>
              </a:ext>
            </a:extLst>
          </p:cNvPr>
          <p:cNvSpPr>
            <a:spLocks noGrp="1"/>
          </p:cNvSpPr>
          <p:nvPr>
            <p:ph type="sldNum" sz="quarter" idx="12"/>
          </p:nvPr>
        </p:nvSpPr>
        <p:spPr/>
        <p:txBody>
          <a:bodyPr/>
          <a:lstStyle/>
          <a:p>
            <a:fld id="{28844951-7827-47D4-8276-7DDE1FA7D85A}" type="slidenum">
              <a:rPr lang="en-US" smtClean="0"/>
              <a:pPr/>
              <a:t>5</a:t>
            </a:fld>
            <a:endParaRPr lang="en-US"/>
          </a:p>
        </p:txBody>
      </p:sp>
    </p:spTree>
    <p:extLst>
      <p:ext uri="{BB962C8B-B14F-4D97-AF65-F5344CB8AC3E}">
        <p14:creationId xmlns:p14="http://schemas.microsoft.com/office/powerpoint/2010/main" val="239974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sh">
  <a:themeElements>
    <a:clrScheme name="Mesh">
      <a:dk1>
        <a:sysClr val="windowText" lastClr="000000"/>
      </a:dk1>
      <a:lt1>
        <a:sysClr val="window" lastClr="FFFFFF"/>
      </a:lt1>
      <a:dk2>
        <a:srgbClr val="363D46"/>
      </a:dk2>
      <a:lt2>
        <a:srgbClr val="EBEBEB"/>
      </a:lt2>
      <a:accent1>
        <a:srgbClr val="F4B54B"/>
      </a:accent1>
      <a:accent2>
        <a:srgbClr val="A2C84E"/>
      </a:accent2>
      <a:accent3>
        <a:srgbClr val="4BC298"/>
      </a:accent3>
      <a:accent4>
        <a:srgbClr val="4CB5D3"/>
      </a:accent4>
      <a:accent5>
        <a:srgbClr val="9167E3"/>
      </a:accent5>
      <a:accent6>
        <a:srgbClr val="E05073"/>
      </a:accent6>
      <a:hlink>
        <a:srgbClr val="E19520"/>
      </a:hlink>
      <a:folHlink>
        <a:srgbClr val="E8B15D"/>
      </a:folHlink>
    </a:clrScheme>
    <a:fontScheme name="Mesh">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sh">
      <a:fillStyleLst>
        <a:solidFill>
          <a:schemeClr val="phClr"/>
        </a:solidFill>
        <a:gradFill rotWithShape="1">
          <a:gsLst>
            <a:gs pos="0">
              <a:schemeClr val="phClr">
                <a:tint val="60000"/>
                <a:lumMod val="110000"/>
              </a:schemeClr>
            </a:gs>
            <a:gs pos="100000">
              <a:schemeClr val="phClr">
                <a:tint val="82000"/>
              </a:schemeClr>
            </a:gs>
          </a:gsLst>
          <a:lin ang="5400000" scaled="0"/>
        </a:gradFill>
        <a:gradFill rotWithShape="1">
          <a:gsLst>
            <a:gs pos="0">
              <a:schemeClr val="phClr">
                <a:tint val="96000"/>
                <a:lumMod val="104000"/>
              </a:schemeClr>
            </a:gs>
            <a:gs pos="100000">
              <a:schemeClr val="phClr">
                <a:shade val="84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50800" dist="25400" dir="13500000">
              <a:srgbClr val="000000">
                <a:alpha val="55000"/>
              </a:srgbClr>
            </a:innerShdw>
          </a:effectLst>
        </a:effectStyle>
        <a:effectStyle>
          <a:effectLst>
            <a:outerShdw blurRad="50800" dist="38100" dir="5400000" rotWithShape="0">
              <a:srgbClr val="000000">
                <a:alpha val="60000"/>
              </a:srgbClr>
            </a:outerShdw>
          </a:effectLst>
          <a:scene3d>
            <a:camera prst="orthographicFront">
              <a:rot lat="0" lon="0" rev="0"/>
            </a:camera>
            <a:lightRig rig="threePt" dir="tl"/>
          </a:scene3d>
          <a:sp3d>
            <a:bevelT w="25400" h="25400" prst="slope"/>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28000"/>
                <a:satMod val="94000"/>
                <a:lumMod val="20000"/>
              </a:schemeClr>
              <a:schemeClr val="phClr">
                <a:tint val="94000"/>
                <a:shade val="84000"/>
                <a:satMod val="148000"/>
                <a:lumMod val="114000"/>
              </a:schemeClr>
            </a:duotone>
          </a:blip>
          <a:stretch/>
        </a:blipFill>
      </a:bgFillStyleLst>
    </a:fmtScheme>
  </a:themeElements>
  <a:objectDefaults/>
  <a:extraClrSchemeLst/>
  <a:extLst>
    <a:ext uri="{05A4C25C-085E-4340-85A3-A5531E510DB2}">
      <thm15:themeFamily xmlns:thm15="http://schemas.microsoft.com/office/thememl/2012/main" name="Mesh" id="{789EC3FE-34FD-429C-9918-760025E6C145}" vid="{DD1DAD52-B525-46B5-8E87-60EE23581B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AFE2A1-77F8-441E-9B9F-DD61C354F4FE}">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5CF4B188-9E41-4609-81DC-EA2587D009AE}">
  <ds:schemaRefs>
    <ds:schemaRef ds:uri="http://schemas.microsoft.com/sharepoint/v3/contenttype/forms"/>
  </ds:schemaRefs>
</ds:datastoreItem>
</file>

<file path=customXml/itemProps3.xml><?xml version="1.0" encoding="utf-8"?>
<ds:datastoreItem xmlns:ds="http://schemas.openxmlformats.org/officeDocument/2006/customXml" ds:itemID="{56052644-F409-493B-8E91-969D43897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TM03457485[[fn=Mesh]]</Template>
  <TotalTime>52</TotalTime>
  <Words>163</Words>
  <Application>Microsoft Office PowerPoint</Application>
  <PresentationFormat>On-screen Show (4:3)</PresentationFormat>
  <Paragraphs>21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vt:lpstr>
      <vt:lpstr>Century Gothic</vt:lpstr>
      <vt:lpstr>Mesh</vt:lpstr>
      <vt:lpstr>Resolved to Know About Sin </vt:lpstr>
      <vt:lpstr>Resolved to know what Sin is </vt:lpstr>
      <vt:lpstr>Resolved to Know If I Have Sinned </vt:lpstr>
      <vt:lpstr>Resolved to Know What Sin Does to us </vt:lpstr>
      <vt:lpstr>Who Can Be Saved?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Put Sin Away </dc:title>
  <dc:creator>Brandon Hathaway</dc:creator>
  <cp:lastModifiedBy>Brandon Hathaway</cp:lastModifiedBy>
  <cp:revision>2</cp:revision>
  <dcterms:created xsi:type="dcterms:W3CDTF">2024-04-21T10:36:12Z</dcterms:created>
  <dcterms:modified xsi:type="dcterms:W3CDTF">2024-04-21T11:28:49Z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