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82" r:id="rId4"/>
  </p:sldMasterIdLst>
  <p:notesMasterIdLst>
    <p:notesMasterId r:id="rId10"/>
  </p:notesMasterIdLst>
  <p:handoutMasterIdLst>
    <p:handoutMasterId r:id="rId11"/>
  </p:handoutMasterIdLst>
  <p:sldIdLst>
    <p:sldId id="259" r:id="rId5"/>
    <p:sldId id="258"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25" autoAdjust="0"/>
  </p:normalViewPr>
  <p:slideViewPr>
    <p:cSldViewPr snapToGrid="0">
      <p:cViewPr varScale="1">
        <p:scale>
          <a:sx n="80" d="100"/>
          <a:sy n="80" d="100"/>
        </p:scale>
        <p:origin x="1550"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4/21/2024</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4/21/2024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3/1/20XX</a:t>
            </a:r>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3402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3/1/20XX</a:t>
            </a:r>
            <a:endParaRPr lang="en-US" dirty="0"/>
          </a:p>
        </p:txBody>
      </p:sp>
      <p:sp>
        <p:nvSpPr>
          <p:cNvPr id="6" name="Footer Placeholder 5"/>
          <p:cNvSpPr>
            <a:spLocks noGrp="1"/>
          </p:cNvSpPr>
          <p:nvPr>
            <p:ph type="ftr" sz="quarter" idx="11"/>
          </p:nvPr>
        </p:nvSpPr>
        <p:spPr>
          <a:xfrm>
            <a:off x="917678" y="6181344"/>
            <a:ext cx="5337278" cy="365125"/>
          </a:xfrm>
        </p:spPr>
        <p:txBody>
          <a:bodyPr/>
          <a:lstStyle/>
          <a:p>
            <a:r>
              <a:rPr lang="en-US">
                <a:solidFill>
                  <a:srgbClr val="FFFFFF"/>
                </a:solidFill>
              </a:rPr>
              <a:t>SAMPLE FOOTER TEXT</a:t>
            </a: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15586086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76585851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4131336806"/>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589100336"/>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solidFill>
                  <a:schemeClr val="accent1"/>
                </a:soli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427797846"/>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540071761"/>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59122918"/>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504172637"/>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9141714"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628650" y="914399"/>
            <a:ext cx="4494413"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5232063" y="914400"/>
            <a:ext cx="3283286"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367904" y="4059936"/>
            <a:ext cx="2105406"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2468880" y="4059936"/>
            <a:ext cx="2105406"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4574286" y="4059936"/>
            <a:ext cx="2105406"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6679692" y="4059936"/>
            <a:ext cx="2105406"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09914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630937" y="857251"/>
            <a:ext cx="4436203"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630936" y="3190876"/>
            <a:ext cx="4436204"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628650" y="6429376"/>
            <a:ext cx="2057400" cy="365125"/>
          </a:xfrm>
        </p:spPr>
        <p:txBody>
          <a:bodyPr/>
          <a:lstStyle>
            <a:lvl1pPr>
              <a:defRPr>
                <a:solidFill>
                  <a:schemeClr val="tx2">
                    <a:alpha val="60000"/>
                  </a:schemeClr>
                </a:solidFill>
              </a:defRPr>
            </a:lvl1pPr>
          </a:lstStyle>
          <a:p>
            <a:r>
              <a:rPr lang="en-US"/>
              <a:t>3/1/20XX</a:t>
            </a:r>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5692140" y="0"/>
            <a:ext cx="3449574"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5692140" y="2286000"/>
            <a:ext cx="3449574"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5692140" y="4572000"/>
            <a:ext cx="3449574"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3028950" y="6429376"/>
            <a:ext cx="3086100" cy="365125"/>
          </a:xfrm>
        </p:spPr>
        <p:txBody>
          <a:bodyPr/>
          <a:lstStyle>
            <a:lvl1pPr algn="l">
              <a:defRPr>
                <a:solidFill>
                  <a:schemeClr val="tx2">
                    <a:alpha val="60000"/>
                  </a:schemeClr>
                </a:solidFill>
              </a:defRPr>
            </a:lvl1pPr>
          </a:lstStyle>
          <a:p>
            <a:r>
              <a:rPr lang="en-US"/>
              <a:t>SAMPLE FOOTER TEXT</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6457950" y="6429376"/>
            <a:ext cx="20574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9179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3/1/20XX</a:t>
            </a:r>
            <a:endParaRPr lang="en-US" dirty="0"/>
          </a:p>
        </p:txBody>
      </p:sp>
      <p:sp>
        <p:nvSpPr>
          <p:cNvPr id="5" name="Footer Placeholder 4"/>
          <p:cNvSpPr>
            <a:spLocks noGrp="1"/>
          </p:cNvSpPr>
          <p:nvPr>
            <p:ph type="ftr" sz="quarter" idx="11"/>
          </p:nvPr>
        </p:nvSpPr>
        <p:spPr/>
        <p:txBody>
          <a:bodyPr/>
          <a:lstStyle/>
          <a:p>
            <a:r>
              <a:rPr lang="en-US">
                <a:solidFill>
                  <a:srgbClr val="FFFFFF"/>
                </a:solidFill>
              </a:rPr>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4196187983"/>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6958" y="9278"/>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9244" y="9278"/>
            <a:ext cx="914171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143" y="0"/>
            <a:ext cx="9141714"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24890" y="9280"/>
            <a:ext cx="4327513"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143" y="0"/>
            <a:ext cx="9141714"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635608" y="1131641"/>
            <a:ext cx="3991964"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5088636" y="905256"/>
            <a:ext cx="3435858"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5088636" y="3520440"/>
            <a:ext cx="3435858"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628650" y="3600450"/>
            <a:ext cx="3992166"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292"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292" y="0"/>
            <a:ext cx="9141714"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4572" y="484632"/>
            <a:ext cx="9134856"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628650" y="1271016"/>
            <a:ext cx="360045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628650" y="4835779"/>
            <a:ext cx="360045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555498" y="2240280"/>
            <a:ext cx="17145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2654046" y="2240280"/>
            <a:ext cx="17145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4759452" y="2267712"/>
            <a:ext cx="17145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6864858" y="2267712"/>
            <a:ext cx="17145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556022" y="4733925"/>
            <a:ext cx="17145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555498" y="5343144"/>
            <a:ext cx="17145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2654046" y="4733925"/>
            <a:ext cx="17145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2653522" y="5343144"/>
            <a:ext cx="17145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4775980" y="4733544"/>
            <a:ext cx="17145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4775456" y="5342763"/>
            <a:ext cx="17145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6873479" y="4737100"/>
            <a:ext cx="17145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6872955" y="5346319"/>
            <a:ext cx="17145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629842" y="2560321"/>
            <a:ext cx="3868340"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629150" y="2560321"/>
            <a:ext cx="3887391"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629841" y="2011680"/>
            <a:ext cx="386834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4626771" y="2011680"/>
            <a:ext cx="388739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629841" y="685800"/>
            <a:ext cx="78867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629841" y="2011680"/>
            <a:ext cx="253746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629841" y="2560321"/>
            <a:ext cx="253746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3303270" y="2011680"/>
            <a:ext cx="253746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3303270" y="2560321"/>
            <a:ext cx="253746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5976701" y="2011680"/>
            <a:ext cx="253746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5976701" y="2560321"/>
            <a:ext cx="253746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630937" y="857251"/>
            <a:ext cx="4617038"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630935" y="3190876"/>
            <a:ext cx="4617039"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630936" y="6429376"/>
            <a:ext cx="1985044"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z="900" smtClean="0">
                <a:solidFill>
                  <a:schemeClr val="tx2">
                    <a:alpha val="60000"/>
                  </a:schemeClr>
                </a:solidFill>
              </a:rPr>
              <a:pPr/>
              <a:t>4/21/2024</a:t>
            </a:fld>
            <a:endParaRPr lang="en-US" sz="900"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3033522" y="6429376"/>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a:solidFill>
                  <a:schemeClr val="tx2">
                    <a:alpha val="60000"/>
                  </a:schemeClr>
                </a:solidFill>
              </a:rPr>
              <a:t>Sample footer text</a:t>
            </a:r>
            <a:endParaRPr lang="en-US" sz="900"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6460236" y="64293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z="900" smtClean="0">
                <a:solidFill>
                  <a:schemeClr val="tx2">
                    <a:alpha val="60000"/>
                  </a:schemeClr>
                </a:solidFill>
              </a:rPr>
              <a:pPr/>
              <a:t>‹#›</a:t>
            </a:fld>
            <a:endParaRPr lang="en-US" sz="900"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5568696" y="484632"/>
            <a:ext cx="3209544"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5568696" y="3511296"/>
            <a:ext cx="3209544"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630936" y="3893769"/>
            <a:ext cx="4494413"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370332" y="484632"/>
            <a:ext cx="8407908"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5234350" y="3893770"/>
            <a:ext cx="3283286"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628650" y="6418490"/>
            <a:ext cx="2057400" cy="365125"/>
          </a:xfrm>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3/1/20XX</a:t>
            </a:r>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3166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3/1/20XX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2463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3/1/20XX</a:t>
            </a:r>
            <a:endParaRPr lang="en-US" dirty="0"/>
          </a:p>
        </p:txBody>
      </p:sp>
      <p:sp>
        <p:nvSpPr>
          <p:cNvPr id="8" name="Footer Placeholder 7"/>
          <p:cNvSpPr>
            <a:spLocks noGrp="1"/>
          </p:cNvSpPr>
          <p:nvPr>
            <p:ph type="ftr" sz="quarter" idx="11"/>
          </p:nvPr>
        </p:nvSpPr>
        <p:spPr/>
        <p:txBody>
          <a:bodyPr/>
          <a:lstStyle/>
          <a:p>
            <a:r>
              <a:rPr lang="en-US">
                <a:solidFill>
                  <a:srgbClr val="FFFFFF"/>
                </a:solidFill>
              </a:rPr>
              <a:t>SAMPLE FOOTER TEXT</a:t>
            </a:r>
          </a:p>
        </p:txBody>
      </p:sp>
      <p:sp>
        <p:nvSpPr>
          <p:cNvPr id="9" name="Slide Number Placeholder 8"/>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192494623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3/1/20XX</a:t>
            </a:r>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8176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3/1/20XX</a:t>
            </a:r>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36582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en-US"/>
              <a:t>Click to edit Master title style</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3/1/20XX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576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23649" y="6181344"/>
            <a:ext cx="718502" cy="365125"/>
          </a:xfrm>
        </p:spPr>
        <p:txBody>
          <a:bodyPr/>
          <a:lstStyle/>
          <a:p>
            <a:r>
              <a:rPr lang="en-US"/>
              <a:t>3/1/20XX</a:t>
            </a:r>
          </a:p>
        </p:txBody>
      </p:sp>
      <p:sp>
        <p:nvSpPr>
          <p:cNvPr id="6" name="Footer Placeholder 5"/>
          <p:cNvSpPr>
            <a:spLocks noGrp="1"/>
          </p:cNvSpPr>
          <p:nvPr>
            <p:ph type="ftr" sz="quarter" idx="11"/>
          </p:nvPr>
        </p:nvSpPr>
        <p:spPr>
          <a:xfrm>
            <a:off x="818348" y="6181344"/>
            <a:ext cx="3705300" cy="365125"/>
          </a:xfrm>
        </p:spPr>
        <p:txBody>
          <a:bodyPr/>
          <a:lstStyle/>
          <a:p>
            <a:r>
              <a:rPr lang="en-US"/>
              <a:t>SAMPLE FOOTER TEXT</a:t>
            </a:r>
          </a:p>
        </p:txBody>
      </p:sp>
      <p:sp>
        <p:nvSpPr>
          <p:cNvPr id="7" name="Slide Number Placeholder 6"/>
          <p:cNvSpPr>
            <a:spLocks noGrp="1"/>
          </p:cNvSpPr>
          <p:nvPr>
            <p:ph type="sldNum" sz="quarter" idx="12"/>
          </p:nvPr>
        </p:nvSpPr>
        <p:spPr>
          <a:xfrm>
            <a:off x="8024262" y="6181344"/>
            <a:ext cx="305186" cy="329250"/>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1307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r>
              <a:rPr lang="en-US"/>
              <a:t>3/1/20XX</a:t>
            </a:r>
            <a:endParaRPr lang="en-US" dirty="0"/>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r>
              <a:rPr lang="en-US">
                <a:solidFill>
                  <a:srgbClr val="FFFFFF"/>
                </a:solidFill>
              </a:rPr>
              <a:t>SAMPLE FOOTER TEXT</a:t>
            </a:r>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861006288"/>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 id="2147483696" r:id="rId18"/>
    <p:sldLayoutId id="2147483699" r:id="rId19"/>
    <p:sldLayoutId id="2147483698" r:id="rId20"/>
    <p:sldLayoutId id="2147483700" r:id="rId21"/>
    <p:sldLayoutId id="2147483705" r:id="rId22"/>
    <p:sldLayoutId id="2147483689" r:id="rId23"/>
    <p:sldLayoutId id="2147483704" r:id="rId24"/>
    <p:sldLayoutId id="2147483702" r:id="rId25"/>
    <p:sldLayoutId id="2147483701" r:id="rId26"/>
  </p:sldLayoutIdLst>
  <p:hf hdr="0"/>
  <p:txStyles>
    <p:titleStyle>
      <a:lvl1pPr algn="l" defTabSz="457200" rtl="0" eaLnBrk="1" latinLnBrk="0" hangingPunct="1">
        <a:spcBef>
          <a:spcPct val="0"/>
        </a:spcBef>
        <a:buNone/>
        <a:defRPr sz="2800" kern="1200" cap="all">
          <a:ln w="3175" cmpd="sng">
            <a:noFill/>
          </a:ln>
          <a:solidFill>
            <a:schemeClr val="accent1"/>
          </a:soli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00000"/>
        <a:buFont typeface="Arial"/>
        <a:buChar char="•"/>
        <a:defRPr sz="18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00000"/>
        <a:buFont typeface="Arial"/>
        <a:buChar char="•"/>
        <a:defRPr sz="16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00000"/>
        <a:buFont typeface="Arial"/>
        <a:buChar char="•"/>
        <a:defRPr sz="14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00000"/>
        <a:buFont typeface="Arial"/>
        <a:buChar char="•"/>
        <a:defRPr sz="14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00000"/>
        <a:buFont typeface="Arial"/>
        <a:buChar char="•"/>
        <a:defRPr sz="12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E27967-BADB-44F3-236C-04B3BE7A5668}"/>
              </a:ext>
            </a:extLst>
          </p:cNvPr>
          <p:cNvSpPr>
            <a:spLocks noGrp="1"/>
          </p:cNvSpPr>
          <p:nvPr>
            <p:ph type="ctrTitle"/>
          </p:nvPr>
        </p:nvSpPr>
        <p:spPr>
          <a:xfrm>
            <a:off x="257175" y="596019"/>
            <a:ext cx="8362949" cy="3213982"/>
          </a:xfrm>
        </p:spPr>
        <p:txBody>
          <a:bodyPr>
            <a:normAutofit fontScale="90000"/>
          </a:bodyPr>
          <a:lstStyle/>
          <a:p>
            <a:r>
              <a:rPr lang="en-US" sz="8000" b="1" dirty="0"/>
              <a:t>Resolved to Know About Sin </a:t>
            </a:r>
          </a:p>
        </p:txBody>
      </p:sp>
      <p:sp>
        <p:nvSpPr>
          <p:cNvPr id="5" name="Subtitle 4">
            <a:extLst>
              <a:ext uri="{FF2B5EF4-FFF2-40B4-BE49-F238E27FC236}">
                <a16:creationId xmlns:a16="http://schemas.microsoft.com/office/drawing/2014/main" id="{C82A1881-5448-6C20-71FA-A7BBB43986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290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3DB0F50-2020-F22F-990F-B63AF0EA503F}"/>
              </a:ext>
            </a:extLst>
          </p:cNvPr>
          <p:cNvSpPr>
            <a:spLocks noGrp="1"/>
          </p:cNvSpPr>
          <p:nvPr>
            <p:ph type="title"/>
          </p:nvPr>
        </p:nvSpPr>
        <p:spPr/>
        <p:txBody>
          <a:bodyPr>
            <a:normAutofit fontScale="90000"/>
          </a:bodyPr>
          <a:lstStyle/>
          <a:p>
            <a:r>
              <a:rPr lang="en-US" sz="6600" b="1" dirty="0"/>
              <a:t>Resolved to know what Sin is </a:t>
            </a:r>
          </a:p>
        </p:txBody>
      </p:sp>
      <p:sp>
        <p:nvSpPr>
          <p:cNvPr id="12" name="Content Placeholder 11">
            <a:extLst>
              <a:ext uri="{FF2B5EF4-FFF2-40B4-BE49-F238E27FC236}">
                <a16:creationId xmlns:a16="http://schemas.microsoft.com/office/drawing/2014/main" id="{CBA799C4-12BE-1B46-36ED-10D7A6DD661F}"/>
              </a:ext>
            </a:extLst>
          </p:cNvPr>
          <p:cNvSpPr>
            <a:spLocks noGrp="1"/>
          </p:cNvSpPr>
          <p:nvPr>
            <p:ph idx="1"/>
          </p:nvPr>
        </p:nvSpPr>
        <p:spPr>
          <a:xfrm>
            <a:off x="813315" y="2169182"/>
            <a:ext cx="7649377" cy="4482487"/>
          </a:xfrm>
        </p:spPr>
        <p:txBody>
          <a:bodyPr>
            <a:normAutofit/>
          </a:bodyPr>
          <a:lstStyle/>
          <a:p>
            <a:r>
              <a:rPr lang="en-US" sz="3600" b="1" dirty="0"/>
              <a:t>1 John 3:4 sin is lawlessness </a:t>
            </a:r>
          </a:p>
          <a:p>
            <a:r>
              <a:rPr lang="en-US" sz="3600" b="1" dirty="0"/>
              <a:t>Galatians 5:19-21 works of the flesh </a:t>
            </a:r>
          </a:p>
          <a:p>
            <a:r>
              <a:rPr lang="en-US" sz="3600" b="1" dirty="0"/>
              <a:t>James 1:14-15 comes from our desire (Mark 7:21-23)</a:t>
            </a:r>
          </a:p>
          <a:p>
            <a:r>
              <a:rPr lang="en-US" sz="3600" b="1" dirty="0"/>
              <a:t>Romans 5:19 disobedience </a:t>
            </a:r>
          </a:p>
          <a:p>
            <a:endParaRPr lang="en-US" sz="3600" b="1" dirty="0"/>
          </a:p>
        </p:txBody>
      </p:sp>
      <p:sp>
        <p:nvSpPr>
          <p:cNvPr id="10" name="Slide Number Placeholder 9">
            <a:extLst>
              <a:ext uri="{FF2B5EF4-FFF2-40B4-BE49-F238E27FC236}">
                <a16:creationId xmlns:a16="http://schemas.microsoft.com/office/drawing/2014/main" id="{58F2FFD1-456F-6536-8EE7-5BC7C5700513}"/>
              </a:ext>
            </a:extLst>
          </p:cNvPr>
          <p:cNvSpPr>
            <a:spLocks noGrp="1"/>
          </p:cNvSpPr>
          <p:nvPr>
            <p:ph type="sldNum" sz="quarter" idx="12"/>
          </p:nvPr>
        </p:nvSpPr>
        <p:spPr/>
        <p:txBody>
          <a:bodyPr/>
          <a:lstStyle/>
          <a:p>
            <a:fld id="{28844951-7827-47D4-8276-7DDE1FA7D85A}" type="slidenum">
              <a:rPr lang="en-US" smtClean="0"/>
              <a:t>2</a:t>
            </a:fld>
            <a:endParaRPr lang="en-US"/>
          </a:p>
        </p:txBody>
      </p:sp>
    </p:spTree>
    <p:extLst>
      <p:ext uri="{BB962C8B-B14F-4D97-AF65-F5344CB8AC3E}">
        <p14:creationId xmlns:p14="http://schemas.microsoft.com/office/powerpoint/2010/main" val="360538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fade">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85EB-1075-CF3D-C386-0FCFEF7254CF}"/>
              </a:ext>
            </a:extLst>
          </p:cNvPr>
          <p:cNvSpPr>
            <a:spLocks noGrp="1"/>
          </p:cNvSpPr>
          <p:nvPr>
            <p:ph type="title"/>
          </p:nvPr>
        </p:nvSpPr>
        <p:spPr/>
        <p:txBody>
          <a:bodyPr>
            <a:normAutofit fontScale="90000"/>
          </a:bodyPr>
          <a:lstStyle/>
          <a:p>
            <a:r>
              <a:rPr lang="en-US" sz="5400" b="1" dirty="0"/>
              <a:t>Resolved to Know If I Have Sinned </a:t>
            </a:r>
          </a:p>
        </p:txBody>
      </p:sp>
      <p:sp>
        <p:nvSpPr>
          <p:cNvPr id="3" name="Content Placeholder 2">
            <a:extLst>
              <a:ext uri="{FF2B5EF4-FFF2-40B4-BE49-F238E27FC236}">
                <a16:creationId xmlns:a16="http://schemas.microsoft.com/office/drawing/2014/main" id="{3CE16929-4EE9-2116-0802-E5E6594DE8D5}"/>
              </a:ext>
            </a:extLst>
          </p:cNvPr>
          <p:cNvSpPr>
            <a:spLocks noGrp="1"/>
          </p:cNvSpPr>
          <p:nvPr>
            <p:ph idx="1"/>
          </p:nvPr>
        </p:nvSpPr>
        <p:spPr/>
        <p:txBody>
          <a:bodyPr>
            <a:normAutofit/>
          </a:bodyPr>
          <a:lstStyle/>
          <a:p>
            <a:r>
              <a:rPr lang="en-US" sz="3600" b="1" dirty="0"/>
              <a:t>Romans 3:9-12,23 all are under sin </a:t>
            </a:r>
          </a:p>
          <a:p>
            <a:r>
              <a:rPr lang="en-US" sz="3600" b="1" dirty="0"/>
              <a:t>1 John 1:8 if we say we have no sin we deceive ourselves </a:t>
            </a:r>
          </a:p>
          <a:p>
            <a:endParaRPr lang="en-US" sz="3600" b="1" dirty="0"/>
          </a:p>
        </p:txBody>
      </p:sp>
      <p:sp>
        <p:nvSpPr>
          <p:cNvPr id="6" name="Slide Number Placeholder 5">
            <a:extLst>
              <a:ext uri="{FF2B5EF4-FFF2-40B4-BE49-F238E27FC236}">
                <a16:creationId xmlns:a16="http://schemas.microsoft.com/office/drawing/2014/main" id="{B63D953B-8B2C-9F58-43CB-2E4907FF00B3}"/>
              </a:ext>
            </a:extLst>
          </p:cNvPr>
          <p:cNvSpPr>
            <a:spLocks noGrp="1"/>
          </p:cNvSpPr>
          <p:nvPr>
            <p:ph type="sldNum" sz="quarter" idx="12"/>
          </p:nvPr>
        </p:nvSpPr>
        <p:spPr/>
        <p:txBody>
          <a:bodyPr/>
          <a:lstStyle/>
          <a:p>
            <a:fld id="{28844951-7827-47D4-8276-7DDE1FA7D85A}" type="slidenum">
              <a:rPr lang="en-US" smtClean="0"/>
              <a:pPr/>
              <a:t>3</a:t>
            </a:fld>
            <a:endParaRPr lang="en-US"/>
          </a:p>
        </p:txBody>
      </p:sp>
    </p:spTree>
    <p:extLst>
      <p:ext uri="{BB962C8B-B14F-4D97-AF65-F5344CB8AC3E}">
        <p14:creationId xmlns:p14="http://schemas.microsoft.com/office/powerpoint/2010/main" val="390492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7C8E-F262-3C57-B97A-C30BFB4A9225}"/>
              </a:ext>
            </a:extLst>
          </p:cNvPr>
          <p:cNvSpPr>
            <a:spLocks noGrp="1"/>
          </p:cNvSpPr>
          <p:nvPr>
            <p:ph type="title"/>
          </p:nvPr>
        </p:nvSpPr>
        <p:spPr>
          <a:xfrm>
            <a:off x="818347" y="129293"/>
            <a:ext cx="7511473" cy="1312480"/>
          </a:xfrm>
        </p:spPr>
        <p:txBody>
          <a:bodyPr>
            <a:normAutofit fontScale="90000"/>
          </a:bodyPr>
          <a:lstStyle/>
          <a:p>
            <a:r>
              <a:rPr lang="en-US" sz="4400" b="1" dirty="0"/>
              <a:t>Resolved to Know What Sin Does to us </a:t>
            </a:r>
          </a:p>
        </p:txBody>
      </p:sp>
      <p:sp>
        <p:nvSpPr>
          <p:cNvPr id="3" name="Content Placeholder 2">
            <a:extLst>
              <a:ext uri="{FF2B5EF4-FFF2-40B4-BE49-F238E27FC236}">
                <a16:creationId xmlns:a16="http://schemas.microsoft.com/office/drawing/2014/main" id="{E739691F-B825-CDF1-F21B-16B1B8222630}"/>
              </a:ext>
            </a:extLst>
          </p:cNvPr>
          <p:cNvSpPr>
            <a:spLocks noGrp="1"/>
          </p:cNvSpPr>
          <p:nvPr>
            <p:ph idx="1"/>
          </p:nvPr>
        </p:nvSpPr>
        <p:spPr>
          <a:xfrm>
            <a:off x="666750" y="1441773"/>
            <a:ext cx="7663070" cy="4949502"/>
          </a:xfrm>
        </p:spPr>
        <p:txBody>
          <a:bodyPr>
            <a:normAutofit/>
          </a:bodyPr>
          <a:lstStyle/>
          <a:p>
            <a:r>
              <a:rPr lang="en-US" sz="3600" b="1" dirty="0"/>
              <a:t>Romans 6:23 wages of sin is death </a:t>
            </a:r>
          </a:p>
          <a:p>
            <a:r>
              <a:rPr lang="en-US" sz="3600" b="1" dirty="0"/>
              <a:t>Genesis 2:17 you shall surely die </a:t>
            </a:r>
          </a:p>
          <a:p>
            <a:r>
              <a:rPr lang="en-US" sz="3600" b="1" dirty="0"/>
              <a:t>1 Corinthians 6:9-10 shall not inherit the kingdom of heaven </a:t>
            </a:r>
          </a:p>
          <a:p>
            <a:r>
              <a:rPr lang="en-US" sz="3600" b="1" dirty="0"/>
              <a:t>Revelation 20:14 this is the second death </a:t>
            </a:r>
          </a:p>
          <a:p>
            <a:r>
              <a:rPr lang="en-US" sz="3600" b="1" dirty="0"/>
              <a:t>Isaiah 59:2 separate you from God </a:t>
            </a:r>
          </a:p>
        </p:txBody>
      </p:sp>
      <p:sp>
        <p:nvSpPr>
          <p:cNvPr id="6" name="Slide Number Placeholder 5">
            <a:extLst>
              <a:ext uri="{FF2B5EF4-FFF2-40B4-BE49-F238E27FC236}">
                <a16:creationId xmlns:a16="http://schemas.microsoft.com/office/drawing/2014/main" id="{A4F03EE3-2F5D-FF8A-1BBA-5887D5F996E6}"/>
              </a:ext>
            </a:extLst>
          </p:cNvPr>
          <p:cNvSpPr>
            <a:spLocks noGrp="1"/>
          </p:cNvSpPr>
          <p:nvPr>
            <p:ph type="sldNum" sz="quarter" idx="12"/>
          </p:nvPr>
        </p:nvSpPr>
        <p:spPr/>
        <p:txBody>
          <a:bodyPr/>
          <a:lstStyle/>
          <a:p>
            <a:fld id="{28844951-7827-47D4-8276-7DDE1FA7D85A}" type="slidenum">
              <a:rPr lang="en-US" smtClean="0"/>
              <a:pPr/>
              <a:t>4</a:t>
            </a:fld>
            <a:endParaRPr lang="en-US"/>
          </a:p>
        </p:txBody>
      </p:sp>
    </p:spTree>
    <p:extLst>
      <p:ext uri="{BB962C8B-B14F-4D97-AF65-F5344CB8AC3E}">
        <p14:creationId xmlns:p14="http://schemas.microsoft.com/office/powerpoint/2010/main" val="309583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53BC-1EA1-C21C-D140-356C7008E50B}"/>
              </a:ext>
            </a:extLst>
          </p:cNvPr>
          <p:cNvSpPr>
            <a:spLocks noGrp="1"/>
          </p:cNvSpPr>
          <p:nvPr>
            <p:ph type="title"/>
          </p:nvPr>
        </p:nvSpPr>
        <p:spPr>
          <a:xfrm>
            <a:off x="818348" y="243593"/>
            <a:ext cx="7511473" cy="1312480"/>
          </a:xfrm>
        </p:spPr>
        <p:txBody>
          <a:bodyPr>
            <a:normAutofit/>
          </a:bodyPr>
          <a:lstStyle/>
          <a:p>
            <a:r>
              <a:rPr lang="en-US" sz="4400" b="1" dirty="0"/>
              <a:t>Who Can Be Saved? </a:t>
            </a:r>
          </a:p>
        </p:txBody>
      </p:sp>
      <p:sp>
        <p:nvSpPr>
          <p:cNvPr id="3" name="Content Placeholder 2">
            <a:extLst>
              <a:ext uri="{FF2B5EF4-FFF2-40B4-BE49-F238E27FC236}">
                <a16:creationId xmlns:a16="http://schemas.microsoft.com/office/drawing/2014/main" id="{F016B492-EDF7-B2EA-724C-489DE3217372}"/>
              </a:ext>
            </a:extLst>
          </p:cNvPr>
          <p:cNvSpPr>
            <a:spLocks noGrp="1"/>
          </p:cNvSpPr>
          <p:nvPr>
            <p:ph idx="1"/>
          </p:nvPr>
        </p:nvSpPr>
        <p:spPr>
          <a:xfrm>
            <a:off x="481263" y="1997242"/>
            <a:ext cx="8073190" cy="4181018"/>
          </a:xfrm>
        </p:spPr>
        <p:txBody>
          <a:bodyPr>
            <a:normAutofit/>
          </a:bodyPr>
          <a:lstStyle/>
          <a:p>
            <a:r>
              <a:rPr lang="en-US" sz="3600" b="1" dirty="0"/>
              <a:t>Matthew 19:25 When His disciples heard it, they were greatly astonished, saying, “Who then can be saved?”26 But Jesus looked at them and said to them, “With men this is impossible, but with God all things are possible.”</a:t>
            </a:r>
          </a:p>
        </p:txBody>
      </p:sp>
      <p:sp>
        <p:nvSpPr>
          <p:cNvPr id="6" name="Slide Number Placeholder 5">
            <a:extLst>
              <a:ext uri="{FF2B5EF4-FFF2-40B4-BE49-F238E27FC236}">
                <a16:creationId xmlns:a16="http://schemas.microsoft.com/office/drawing/2014/main" id="{4E868CEA-A9B7-95F4-403D-46C562263F58}"/>
              </a:ext>
            </a:extLst>
          </p:cNvPr>
          <p:cNvSpPr>
            <a:spLocks noGrp="1"/>
          </p:cNvSpPr>
          <p:nvPr>
            <p:ph type="sldNum" sz="quarter" idx="12"/>
          </p:nvPr>
        </p:nvSpPr>
        <p:spPr/>
        <p:txBody>
          <a:bodyPr/>
          <a:lstStyle/>
          <a:p>
            <a:fld id="{28844951-7827-47D4-8276-7DDE1FA7D85A}" type="slidenum">
              <a:rPr lang="en-US" smtClean="0"/>
              <a:pPr/>
              <a:t>5</a:t>
            </a:fld>
            <a:endParaRPr lang="en-US"/>
          </a:p>
        </p:txBody>
      </p:sp>
    </p:spTree>
    <p:extLst>
      <p:ext uri="{BB962C8B-B14F-4D97-AF65-F5344CB8AC3E}">
        <p14:creationId xmlns:p14="http://schemas.microsoft.com/office/powerpoint/2010/main" val="239974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Mesh">
      <a:dk1>
        <a:sysClr val="windowText" lastClr="000000"/>
      </a:dk1>
      <a:lt1>
        <a:sysClr val="window" lastClr="FFFFFF"/>
      </a:lt1>
      <a:dk2>
        <a:srgbClr val="363D46"/>
      </a:dk2>
      <a:lt2>
        <a:srgbClr val="EBEBEB"/>
      </a:lt2>
      <a:accent1>
        <a:srgbClr val="F4B54B"/>
      </a:accent1>
      <a:accent2>
        <a:srgbClr val="A2C84E"/>
      </a:accent2>
      <a:accent3>
        <a:srgbClr val="4BC298"/>
      </a:accent3>
      <a:accent4>
        <a:srgbClr val="4CB5D3"/>
      </a:accent4>
      <a:accent5>
        <a:srgbClr val="9167E3"/>
      </a:accent5>
      <a:accent6>
        <a:srgbClr val="E05073"/>
      </a:accent6>
      <a:hlink>
        <a:srgbClr val="E19520"/>
      </a:hlink>
      <a:folHlink>
        <a:srgbClr val="E8B15D"/>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DD1DAD52-B525-46B5-8E87-60EE23581B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3.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TM03457485[[fn=Mesh]]</Template>
  <TotalTime>52</TotalTime>
  <Words>163</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Century Gothic</vt:lpstr>
      <vt:lpstr>Mesh</vt:lpstr>
      <vt:lpstr>Resolved to Know About Sin </vt:lpstr>
      <vt:lpstr>Resolved to know what Sin is </vt:lpstr>
      <vt:lpstr>Resolved to Know If I Have Sinned </vt:lpstr>
      <vt:lpstr>Resolved to Know What Sin Does to us </vt:lpstr>
      <vt:lpstr>Who Can Be Saved?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Put Sin Away </dc:title>
  <dc:creator>Brandon Hathaway</dc:creator>
  <cp:lastModifiedBy>Brandon Hathaway</cp:lastModifiedBy>
  <cp:revision>2</cp:revision>
  <dcterms:created xsi:type="dcterms:W3CDTF">2024-04-21T10:36:12Z</dcterms:created>
  <dcterms:modified xsi:type="dcterms:W3CDTF">2024-04-21T11:28:49Z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