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8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1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1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8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8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9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2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7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8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9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1A31A-F2D9-49C0-91A7-739E7AFA4E7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16BFB-B87E-4BCA-82B6-80626714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091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Rich Young Ruler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Jesus’ Love in… </a:t>
            </a:r>
          </a:p>
          <a:p>
            <a:r>
              <a:rPr lang="en-US" dirty="0" smtClean="0"/>
              <a:t>Matthew 19:16-22,Mark 10:17-22,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4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370" y="365126"/>
            <a:ext cx="5597979" cy="1325563"/>
          </a:xfrm>
        </p:spPr>
        <p:txBody>
          <a:bodyPr/>
          <a:lstStyle/>
          <a:p>
            <a:r>
              <a:rPr lang="en-US" dirty="0" smtClean="0"/>
              <a:t>Jesus’ Love in Teaching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690689"/>
            <a:ext cx="6416584" cy="4486274"/>
          </a:xfrm>
        </p:spPr>
        <p:txBody>
          <a:bodyPr/>
          <a:lstStyle/>
          <a:p>
            <a:r>
              <a:rPr lang="en-US" dirty="0" smtClean="0"/>
              <a:t>Matthew 19:16-19 Jesus answered questions </a:t>
            </a:r>
          </a:p>
          <a:p>
            <a:r>
              <a:rPr lang="en-US" dirty="0" smtClean="0"/>
              <a:t>John 21:15-17 feed my sheep </a:t>
            </a:r>
          </a:p>
          <a:p>
            <a:r>
              <a:rPr lang="en-US" dirty="0" smtClean="0"/>
              <a:t>2 Timothy 3:16-17 the word of God </a:t>
            </a:r>
          </a:p>
          <a:p>
            <a:r>
              <a:rPr lang="en-US" dirty="0" smtClean="0"/>
              <a:t>Romans 10:14,17 how can they believe without a preacher </a:t>
            </a:r>
          </a:p>
          <a:p>
            <a:r>
              <a:rPr lang="en-US" dirty="0" smtClean="0"/>
              <a:t>Ephesians 6:4 training and admonition of </a:t>
            </a:r>
            <a:r>
              <a:rPr lang="en-US" smtClean="0"/>
              <a:t>the Lord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9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8628" y="365126"/>
            <a:ext cx="5336721" cy="1325563"/>
          </a:xfrm>
        </p:spPr>
        <p:txBody>
          <a:bodyPr/>
          <a:lstStyle/>
          <a:p>
            <a:r>
              <a:rPr lang="en-US" dirty="0" smtClean="0"/>
              <a:t>Jesus’ Love in Correcting/Rebuking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28" y="1811383"/>
            <a:ext cx="6555921" cy="4365580"/>
          </a:xfrm>
        </p:spPr>
        <p:txBody>
          <a:bodyPr/>
          <a:lstStyle/>
          <a:p>
            <a:r>
              <a:rPr lang="en-US" dirty="0" smtClean="0"/>
              <a:t>Mark 10:21 looked at him and loved him </a:t>
            </a:r>
          </a:p>
          <a:p>
            <a:r>
              <a:rPr lang="en-US" dirty="0" smtClean="0"/>
              <a:t>Revelation 3:19 as many as I love I rebuke </a:t>
            </a:r>
          </a:p>
          <a:p>
            <a:r>
              <a:rPr lang="en-US" dirty="0" smtClean="0"/>
              <a:t>Proverbs 13:24 he who loves carefully chastens him</a:t>
            </a:r>
          </a:p>
          <a:p>
            <a:r>
              <a:rPr lang="en-US" dirty="0"/>
              <a:t>2</a:t>
            </a:r>
            <a:r>
              <a:rPr lang="en-US" dirty="0" smtClean="0"/>
              <a:t> Thessalonians 3:14-15 admonish him as a brother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6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1011</TotalTime>
  <Words>90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The Rich Young Ruler </vt:lpstr>
      <vt:lpstr>Jesus’ Love in Teaching </vt:lpstr>
      <vt:lpstr>Jesus’ Love in Correcting/Rebuking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Rich Young Ruler</dc:title>
  <dc:creator>User</dc:creator>
  <cp:lastModifiedBy>User</cp:lastModifiedBy>
  <cp:revision>8</cp:revision>
  <dcterms:created xsi:type="dcterms:W3CDTF">2021-04-24T19:27:05Z</dcterms:created>
  <dcterms:modified xsi:type="dcterms:W3CDTF">2021-04-25T12:18:53Z</dcterms:modified>
</cp:coreProperties>
</file>