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0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1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02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25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3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5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8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1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9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0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D2DFD-4AAA-414E-97C0-777D8F0F6A58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F27A3-7E4E-4D01-97B3-267DC225C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CF7DA2E-2526-48E9-B35B-8DCB8F786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A2C26D-8D90-422C-BF89-F2C2734160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Being Humble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1862F-A5B6-4A80-98ED-9FE1D9FFF7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0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838CFA-0701-4A16-B230-689FDB198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459CF7-866F-4DF9-8C29-27CDC2816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Our Humble Lord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0FE2C-2998-4826-9563-969FF6148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Mark 10:45 came to serve </a:t>
            </a:r>
          </a:p>
          <a:p>
            <a:r>
              <a:rPr lang="en-US" sz="3600" b="1" dirty="0"/>
              <a:t>John 13:3-7 washed His disciples feet  </a:t>
            </a:r>
          </a:p>
          <a:p>
            <a:r>
              <a:rPr lang="en-US" sz="3600" b="1" dirty="0"/>
              <a:t>2 Corinthians 8:9 became poor </a:t>
            </a:r>
          </a:p>
          <a:p>
            <a:r>
              <a:rPr lang="en-US" sz="3600" b="1" dirty="0"/>
              <a:t>Philippians 2:5-11 taking form of a servant</a:t>
            </a:r>
          </a:p>
        </p:txBody>
      </p:sp>
    </p:spTree>
    <p:extLst>
      <p:ext uri="{BB962C8B-B14F-4D97-AF65-F5344CB8AC3E}">
        <p14:creationId xmlns:p14="http://schemas.microsoft.com/office/powerpoint/2010/main" val="22447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0916F3-E4EA-49F5-B9E0-057DC93DB6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D00E7F3-87BF-495C-A16F-2161CFE96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Humble Yourself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4FD34-5DB8-492B-A07A-59BB3A1C5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Ephesians 4:2 be completely humble </a:t>
            </a:r>
          </a:p>
          <a:p>
            <a:r>
              <a:rPr lang="en-US" sz="3600" b="1" dirty="0"/>
              <a:t>James 4:6,10 God shows favor to the humble </a:t>
            </a:r>
          </a:p>
          <a:p>
            <a:r>
              <a:rPr lang="en-US" sz="3600" b="1" dirty="0"/>
              <a:t>1 Peter 5:5-7 humble yourself under the mighty hand of God </a:t>
            </a:r>
          </a:p>
          <a:p>
            <a:r>
              <a:rPr lang="en-US" sz="3600" b="1" dirty="0"/>
              <a:t>2 Chronicles 7:14 humble themselves and pray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0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4542</TotalTime>
  <Words>61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Being Humble </vt:lpstr>
      <vt:lpstr>Our Humble Lord </vt:lpstr>
      <vt:lpstr>Humble Yourself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Humble </dc:title>
  <dc:creator>Brandon Hathaway</dc:creator>
  <cp:lastModifiedBy>Brandon Hathaway</cp:lastModifiedBy>
  <cp:revision>2</cp:revision>
  <dcterms:created xsi:type="dcterms:W3CDTF">2022-04-28T17:15:10Z</dcterms:created>
  <dcterms:modified xsi:type="dcterms:W3CDTF">2022-05-01T20:57:32Z</dcterms:modified>
</cp:coreProperties>
</file>