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4353-8552-4A4D-AAF8-80B7AE3C2E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897-D944-45BB-B342-0B5F07B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7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4353-8552-4A4D-AAF8-80B7AE3C2E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897-D944-45BB-B342-0B5F07B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4353-8552-4A4D-AAF8-80B7AE3C2E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897-D944-45BB-B342-0B5F07B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4353-8552-4A4D-AAF8-80B7AE3C2E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897-D944-45BB-B342-0B5F07B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7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4353-8552-4A4D-AAF8-80B7AE3C2E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897-D944-45BB-B342-0B5F07B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7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4353-8552-4A4D-AAF8-80B7AE3C2E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897-D944-45BB-B342-0B5F07B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3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4353-8552-4A4D-AAF8-80B7AE3C2E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897-D944-45BB-B342-0B5F07B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4353-8552-4A4D-AAF8-80B7AE3C2E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897-D944-45BB-B342-0B5F07B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3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4353-8552-4A4D-AAF8-80B7AE3C2E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897-D944-45BB-B342-0B5F07B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8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4353-8552-4A4D-AAF8-80B7AE3C2E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897-D944-45BB-B342-0B5F07B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4353-8552-4A4D-AAF8-80B7AE3C2E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6897-D944-45BB-B342-0B5F07B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4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4353-8552-4A4D-AAF8-80B7AE3C2E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6897-D944-45BB-B342-0B5F07BAB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Hard is it to Enter the Kingdom of God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10:23-27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Camel through the eye of a needle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089910" cy="1325563"/>
          </a:xfrm>
        </p:spPr>
        <p:txBody>
          <a:bodyPr/>
          <a:lstStyle/>
          <a:p>
            <a:r>
              <a:rPr lang="en-US" dirty="0" smtClean="0"/>
              <a:t>Rich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Timothy 6:9-10 love of money (desire to be rich) </a:t>
            </a:r>
          </a:p>
          <a:p>
            <a:r>
              <a:rPr lang="en-US" dirty="0" smtClean="0"/>
              <a:t>Ecclesiastes 5:10 will not be satisfied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18560" y="432594"/>
            <a:ext cx="3718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Poor Who Desires to be Rich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Camel through the eye of a needle </a:t>
            </a:r>
          </a:p>
          <a:p>
            <a:r>
              <a:rPr lang="en-US" dirty="0" smtClean="0"/>
              <a:t>Ephesians 6:11-12 the wiles of the devil </a:t>
            </a:r>
          </a:p>
          <a:p>
            <a:pPr lvl="1"/>
            <a:r>
              <a:rPr lang="en-US" dirty="0" smtClean="0"/>
              <a:t>1 Peter 5:8 roaring lion, John 8:44 own resource of lies </a:t>
            </a:r>
          </a:p>
          <a:p>
            <a:r>
              <a:rPr lang="en-US" dirty="0" smtClean="0"/>
              <a:t>Romans 3:23 all have sinned </a:t>
            </a:r>
          </a:p>
          <a:p>
            <a:r>
              <a:rPr lang="en-US" dirty="0" smtClean="0"/>
              <a:t>Matthew 7:13-14 difficult is the way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God All Things Are Possible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Samuel 17 David and Goliath </a:t>
            </a:r>
          </a:p>
          <a:p>
            <a:r>
              <a:rPr lang="en-US" dirty="0" smtClean="0"/>
              <a:t>Genesis 6 Noah and the flood </a:t>
            </a:r>
          </a:p>
          <a:p>
            <a:r>
              <a:rPr lang="en-US" dirty="0" smtClean="0"/>
              <a:t>Daniel 3:19-25 standing in a fiery furnish </a:t>
            </a:r>
          </a:p>
          <a:p>
            <a:r>
              <a:rPr lang="en-US" dirty="0" smtClean="0"/>
              <a:t>Daniel 6 saved from lions </a:t>
            </a:r>
          </a:p>
          <a:p>
            <a:r>
              <a:rPr lang="en-US" dirty="0" smtClean="0"/>
              <a:t>1 Peter </a:t>
            </a:r>
            <a:r>
              <a:rPr lang="en-US" smtClean="0"/>
              <a:t>1:3-4 resurrection </a:t>
            </a:r>
            <a:r>
              <a:rPr lang="en-US" dirty="0" smtClean="0"/>
              <a:t>of Christ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120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How Hard is it to Enter the Kingdom of God ?</vt:lpstr>
      <vt:lpstr>Difficulty </vt:lpstr>
      <vt:lpstr>Rich </vt:lpstr>
      <vt:lpstr>Difficulty </vt:lpstr>
      <vt:lpstr>With God All Things Are Possible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Hard is it to Enter the Kingdom of God ?</dc:title>
  <dc:creator>User</dc:creator>
  <cp:lastModifiedBy>User</cp:lastModifiedBy>
  <cp:revision>6</cp:revision>
  <dcterms:created xsi:type="dcterms:W3CDTF">2021-05-02T02:30:32Z</dcterms:created>
  <dcterms:modified xsi:type="dcterms:W3CDTF">2021-05-02T20:56:02Z</dcterms:modified>
</cp:coreProperties>
</file>