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9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6AB2-1F25-4C0E-8CBF-E891E9838E01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7ACD-09DF-4B69-84D5-BDC161ECC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2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6AB2-1F25-4C0E-8CBF-E891E9838E01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7ACD-09DF-4B69-84D5-BDC161ECC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3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6AB2-1F25-4C0E-8CBF-E891E9838E01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7ACD-09DF-4B69-84D5-BDC161ECC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7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6AB2-1F25-4C0E-8CBF-E891E9838E01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7ACD-09DF-4B69-84D5-BDC161ECC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0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6AB2-1F25-4C0E-8CBF-E891E9838E01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7ACD-09DF-4B69-84D5-BDC161ECC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4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6AB2-1F25-4C0E-8CBF-E891E9838E01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7ACD-09DF-4B69-84D5-BDC161ECC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2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6AB2-1F25-4C0E-8CBF-E891E9838E01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7ACD-09DF-4B69-84D5-BDC161ECC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95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6AB2-1F25-4C0E-8CBF-E891E9838E01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7ACD-09DF-4B69-84D5-BDC161ECC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409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6AB2-1F25-4C0E-8CBF-E891E9838E01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7ACD-09DF-4B69-84D5-BDC161ECC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12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6AB2-1F25-4C0E-8CBF-E891E9838E01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7ACD-09DF-4B69-84D5-BDC161ECC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02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6AB2-1F25-4C0E-8CBF-E891E9838E01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7ACD-09DF-4B69-84D5-BDC161ECC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2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D6AB2-1F25-4C0E-8CBF-E891E9838E01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E7ACD-09DF-4B69-84D5-BDC161ECC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47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16B0AD9-BBF0-F8DD-2A7B-B8E5BA8328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5064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0BB084-85D7-F599-51F0-58F06DE401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Why Not More Baptisms?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0BA8FF-E6D3-37AE-4CF1-BA3E7C8636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5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2321D70-5330-0890-C673-D2410B7B9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4"/>
            <a:ext cx="9144000" cy="68534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EFE239-E39D-FBF9-69BD-3D2F0FC8E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That’s a 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D356D-4550-7E5E-FEF1-40CC61D04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b="1" dirty="0"/>
              <a:t>Acts 2:41 about three thousand </a:t>
            </a:r>
          </a:p>
          <a:p>
            <a:r>
              <a:rPr lang="en-US" sz="3600" b="1" dirty="0"/>
              <a:t>Acts 4:4 about five thousand</a:t>
            </a:r>
          </a:p>
          <a:p>
            <a:r>
              <a:rPr lang="en-US" sz="3600" b="1" dirty="0"/>
              <a:t>Acts 8:12,14 both men and women </a:t>
            </a:r>
          </a:p>
          <a:p>
            <a:r>
              <a:rPr lang="en-US" sz="3600" b="1" dirty="0"/>
              <a:t>Acts 10:27 many persons gathered </a:t>
            </a:r>
          </a:p>
          <a:p>
            <a:r>
              <a:rPr lang="en-US" sz="3600" b="1" dirty="0"/>
              <a:t>Acts 16:15 Lydia’s household </a:t>
            </a:r>
          </a:p>
          <a:p>
            <a:r>
              <a:rPr lang="en-US" sz="3600" b="1" dirty="0"/>
              <a:t>Acts 16:33 the guard and his household  </a:t>
            </a:r>
          </a:p>
          <a:p>
            <a:r>
              <a:rPr lang="en-US" sz="3600" b="1" dirty="0"/>
              <a:t>Acts 18:8 Crispus household and many Corinthians </a:t>
            </a:r>
          </a:p>
        </p:txBody>
      </p:sp>
    </p:spTree>
    <p:extLst>
      <p:ext uri="{BB962C8B-B14F-4D97-AF65-F5344CB8AC3E}">
        <p14:creationId xmlns:p14="http://schemas.microsoft.com/office/powerpoint/2010/main" val="360136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68E0514-2349-DDBA-BD61-E4AE30DEB0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4"/>
            <a:ext cx="9144000" cy="68534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8F2A8D-7D4E-EE7D-32BF-CA03FCE4D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Convicted Souls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8CF00-F573-6588-B179-D1032368A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Acts 2:37 cut to the heart </a:t>
            </a:r>
          </a:p>
          <a:p>
            <a:r>
              <a:rPr lang="en-US" sz="3600" b="1" dirty="0"/>
              <a:t>Acts 8:30 was reading </a:t>
            </a:r>
          </a:p>
          <a:p>
            <a:r>
              <a:rPr lang="en-US" sz="3600" b="1" dirty="0"/>
              <a:t>Acts 10:1-2 feared God, prayed continually </a:t>
            </a:r>
          </a:p>
          <a:p>
            <a:pPr lvl="1"/>
            <a:r>
              <a:rPr lang="en-US" sz="3200" b="1" dirty="0"/>
              <a:t>Vs.33 sent for Peter at once </a:t>
            </a:r>
          </a:p>
          <a:p>
            <a:r>
              <a:rPr lang="en-US" sz="3600" b="1" dirty="0"/>
              <a:t>Acts 16:29-30 what must I do </a:t>
            </a:r>
          </a:p>
        </p:txBody>
      </p:sp>
    </p:spTree>
    <p:extLst>
      <p:ext uri="{BB962C8B-B14F-4D97-AF65-F5344CB8AC3E}">
        <p14:creationId xmlns:p14="http://schemas.microsoft.com/office/powerpoint/2010/main" val="154708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446B680-0CE5-00B6-AA21-67905E6DF8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4"/>
            <a:ext cx="9144000" cy="68534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50F83A-D634-19DD-4F8C-E009028DE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Truth Set Them Free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0AF1E-4619-7D8E-C434-105957E5E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John 8:32 you shall know the truth</a:t>
            </a:r>
          </a:p>
          <a:p>
            <a:r>
              <a:rPr lang="en-US" sz="3600" b="1" dirty="0"/>
              <a:t>Acts 2 </a:t>
            </a:r>
          </a:p>
          <a:p>
            <a:pPr lvl="1"/>
            <a:r>
              <a:rPr lang="en-US" sz="3200" b="1" dirty="0"/>
              <a:t>Vs.22-24 Jesus </a:t>
            </a:r>
          </a:p>
          <a:p>
            <a:pPr lvl="1"/>
            <a:r>
              <a:rPr lang="en-US" sz="3200" b="1" dirty="0"/>
              <a:t>Vs.25-31 prophesied </a:t>
            </a:r>
          </a:p>
          <a:p>
            <a:pPr lvl="1"/>
            <a:r>
              <a:rPr lang="en-US" sz="3200" b="1" dirty="0"/>
              <a:t>Vs.38 repent and be baptized </a:t>
            </a:r>
          </a:p>
          <a:p>
            <a:r>
              <a:rPr lang="en-US" sz="3600" b="1" dirty="0"/>
              <a:t>Acts 8:12,35 good news about Jesus </a:t>
            </a:r>
          </a:p>
        </p:txBody>
      </p:sp>
    </p:spTree>
    <p:extLst>
      <p:ext uri="{BB962C8B-B14F-4D97-AF65-F5344CB8AC3E}">
        <p14:creationId xmlns:p14="http://schemas.microsoft.com/office/powerpoint/2010/main" val="143978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F2D234-051F-2570-0BFD-F1155BA0C2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4"/>
            <a:ext cx="9144000" cy="68534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B6A3CB-8C2B-0122-6CB0-C8438960E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/>
              <a:t>Zeal to Spread the Good News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EF503-8EA2-4C45-6906-B22133513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Matthew 28:19 go make disciples </a:t>
            </a:r>
          </a:p>
          <a:p>
            <a:r>
              <a:rPr lang="en-US" sz="3600" b="1" dirty="0"/>
              <a:t>Acts 2:38 Peter preached </a:t>
            </a:r>
          </a:p>
          <a:p>
            <a:r>
              <a:rPr lang="en-US" sz="3600" b="1" dirty="0"/>
              <a:t>Acts 8:30-31 how can I unless someone guides me </a:t>
            </a:r>
          </a:p>
          <a:p>
            <a:r>
              <a:rPr lang="en-US" sz="3600" b="1" dirty="0"/>
              <a:t>Acts 9:20 immediately he proclaimed Jesus </a:t>
            </a:r>
          </a:p>
          <a:p>
            <a:r>
              <a:rPr lang="en-US" sz="3600" b="1" dirty="0"/>
              <a:t>Acts 5:42 every day </a:t>
            </a:r>
          </a:p>
        </p:txBody>
      </p:sp>
    </p:spTree>
    <p:extLst>
      <p:ext uri="{BB962C8B-B14F-4D97-AF65-F5344CB8AC3E}">
        <p14:creationId xmlns:p14="http://schemas.microsoft.com/office/powerpoint/2010/main" val="77072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1439</TotalTime>
  <Words>148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Why Not More Baptisms? </vt:lpstr>
      <vt:lpstr>That’s a Lot</vt:lpstr>
      <vt:lpstr>Convicted Souls </vt:lpstr>
      <vt:lpstr>Truth Set Them Free </vt:lpstr>
      <vt:lpstr>Zeal to Spread the Good News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Not More Baptisms? </dc:title>
  <dc:creator>Brandon Hathaway</dc:creator>
  <cp:lastModifiedBy>Brandon Hathaway</cp:lastModifiedBy>
  <cp:revision>3</cp:revision>
  <dcterms:created xsi:type="dcterms:W3CDTF">2022-05-05T15:57:45Z</dcterms:created>
  <dcterms:modified xsi:type="dcterms:W3CDTF">2022-05-06T15:57:39Z</dcterms:modified>
</cp:coreProperties>
</file>