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6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9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DBB0-9AC5-4B07-B7E5-FE4905E12F90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E2C5-4991-48D3-9065-BE64A9D7B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70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DBB0-9AC5-4B07-B7E5-FE4905E12F90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E2C5-4991-48D3-9065-BE64A9D7B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979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DBB0-9AC5-4B07-B7E5-FE4905E12F90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E2C5-4991-48D3-9065-BE64A9D7B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41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DBB0-9AC5-4B07-B7E5-FE4905E12F90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E2C5-4991-48D3-9065-BE64A9D7B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504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DBB0-9AC5-4B07-B7E5-FE4905E12F90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E2C5-4991-48D3-9065-BE64A9D7B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650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DBB0-9AC5-4B07-B7E5-FE4905E12F90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E2C5-4991-48D3-9065-BE64A9D7B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546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DBB0-9AC5-4B07-B7E5-FE4905E12F90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E2C5-4991-48D3-9065-BE64A9D7B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485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DBB0-9AC5-4B07-B7E5-FE4905E12F90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E2C5-4991-48D3-9065-BE64A9D7B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88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DBB0-9AC5-4B07-B7E5-FE4905E12F90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E2C5-4991-48D3-9065-BE64A9D7B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21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DBB0-9AC5-4B07-B7E5-FE4905E12F90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E2C5-4991-48D3-9065-BE64A9D7B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408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DBB0-9AC5-4B07-B7E5-FE4905E12F90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E2C5-4991-48D3-9065-BE64A9D7B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024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3DBB0-9AC5-4B07-B7E5-FE4905E12F90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1E2C5-4991-48D3-9065-BE64A9D7B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421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9EDF799-1983-B19B-E886-FDCC4B958F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59" y="0"/>
            <a:ext cx="911968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893C2AC-83FB-17B4-8CBB-285E50B850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b="1" dirty="0"/>
              <a:t>“Let Us …”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99504E-847B-C89D-74E0-AD467D07A1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693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D4347C3-5F73-CE3C-9D21-83BFA4689A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5297"/>
            <a:ext cx="9141822" cy="68732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04BDE35-5258-AD1A-BB0E-8C5CA9AA2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561" y="0"/>
            <a:ext cx="7886700" cy="812510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“Let Us …”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7930D-0A6A-6E4D-0559-DF5765641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965" y="812510"/>
            <a:ext cx="8769926" cy="6045489"/>
          </a:xfrm>
        </p:spPr>
        <p:txBody>
          <a:bodyPr>
            <a:normAutofit lnSpcReduction="10000"/>
          </a:bodyPr>
          <a:lstStyle/>
          <a:p>
            <a:r>
              <a:rPr lang="en-US" sz="3200" b="1" dirty="0"/>
              <a:t>Hebrew 4:1-3 fear </a:t>
            </a:r>
          </a:p>
          <a:p>
            <a:r>
              <a:rPr lang="en-US" sz="3200" b="1" dirty="0"/>
              <a:t>Romans 13:12 cast of work of darkness </a:t>
            </a:r>
          </a:p>
          <a:p>
            <a:r>
              <a:rPr lang="en-US" sz="3200" b="1" dirty="0"/>
              <a:t>Romans 13:13-14 walk properly </a:t>
            </a:r>
          </a:p>
          <a:p>
            <a:r>
              <a:rPr lang="en-US" sz="3200" b="1" dirty="0"/>
              <a:t>Hebrews 4:14 hold fast our confession </a:t>
            </a:r>
          </a:p>
          <a:p>
            <a:r>
              <a:rPr lang="en-US" sz="3200" b="1" dirty="0"/>
              <a:t>Hebrews 4:16 with confidence draw near the throne of Grace </a:t>
            </a:r>
          </a:p>
          <a:p>
            <a:r>
              <a:rPr lang="en-US" sz="3200" b="1" dirty="0"/>
              <a:t>Galatians 6:10 do good to all </a:t>
            </a:r>
          </a:p>
          <a:p>
            <a:r>
              <a:rPr lang="en-US" sz="3200" b="1" dirty="0"/>
              <a:t>Hebrews 10:24 consider how to stir up one another </a:t>
            </a:r>
          </a:p>
          <a:p>
            <a:r>
              <a:rPr lang="en-US" sz="3200" b="1" dirty="0"/>
              <a:t>Philippians 3:15 think the same way </a:t>
            </a:r>
          </a:p>
          <a:p>
            <a:r>
              <a:rPr lang="en-US" sz="3200" b="1" dirty="0"/>
              <a:t>Philippians 3:16 hold true to what we have attained </a:t>
            </a:r>
          </a:p>
        </p:txBody>
      </p:sp>
    </p:spTree>
    <p:extLst>
      <p:ext uri="{BB962C8B-B14F-4D97-AF65-F5344CB8AC3E}">
        <p14:creationId xmlns:p14="http://schemas.microsoft.com/office/powerpoint/2010/main" val="155161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68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“Let Us …”</vt:lpstr>
      <vt:lpstr>“Let Us …”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“Let Us …”</dc:title>
  <dc:creator>Brandon Hathaway</dc:creator>
  <cp:lastModifiedBy>Brandon Hathaway</cp:lastModifiedBy>
  <cp:revision>2</cp:revision>
  <dcterms:created xsi:type="dcterms:W3CDTF">2022-05-08T20:11:01Z</dcterms:created>
  <dcterms:modified xsi:type="dcterms:W3CDTF">2022-05-08T20:51:06Z</dcterms:modified>
</cp:coreProperties>
</file>