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E713C-2F69-4675-86E8-415D70B91BC2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37ED-F33A-4D7A-9BFB-E8052E8BB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352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E713C-2F69-4675-86E8-415D70B91BC2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37ED-F33A-4D7A-9BFB-E8052E8BB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771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E713C-2F69-4675-86E8-415D70B91BC2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37ED-F33A-4D7A-9BFB-E8052E8BB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750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E713C-2F69-4675-86E8-415D70B91BC2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37ED-F33A-4D7A-9BFB-E8052E8BB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48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E713C-2F69-4675-86E8-415D70B91BC2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37ED-F33A-4D7A-9BFB-E8052E8BB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55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E713C-2F69-4675-86E8-415D70B91BC2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37ED-F33A-4D7A-9BFB-E8052E8BB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349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E713C-2F69-4675-86E8-415D70B91BC2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37ED-F33A-4D7A-9BFB-E8052E8BB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090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E713C-2F69-4675-86E8-415D70B91BC2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37ED-F33A-4D7A-9BFB-E8052E8BB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469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E713C-2F69-4675-86E8-415D70B91BC2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37ED-F33A-4D7A-9BFB-E8052E8BB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247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E713C-2F69-4675-86E8-415D70B91BC2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37ED-F33A-4D7A-9BFB-E8052E8BB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650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E713C-2F69-4675-86E8-415D70B91BC2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F37ED-F33A-4D7A-9BFB-E8052E8BB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106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E713C-2F69-4675-86E8-415D70B91BC2}" type="datetimeFigureOut">
              <a:rPr lang="en-US" smtClean="0"/>
              <a:t>5/9/2021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F37ED-F33A-4D7A-9BFB-E8052E8BBA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77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Mothers and Their Children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82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182415"/>
            <a:ext cx="7886700" cy="758280"/>
          </a:xfrm>
        </p:spPr>
        <p:txBody>
          <a:bodyPr/>
          <a:lstStyle/>
          <a:p>
            <a:r>
              <a:rPr lang="en-US" b="1" dirty="0" smtClean="0"/>
              <a:t>Mothers to Their Children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53736"/>
            <a:ext cx="7886700" cy="5643155"/>
          </a:xfrm>
        </p:spPr>
        <p:txBody>
          <a:bodyPr>
            <a:normAutofit/>
          </a:bodyPr>
          <a:lstStyle/>
          <a:p>
            <a:r>
              <a:rPr lang="en-US" b="1" dirty="0" smtClean="0"/>
              <a:t>Exodus 2:1-3 willing to make tough decisions </a:t>
            </a:r>
          </a:p>
          <a:p>
            <a:r>
              <a:rPr lang="en-US" b="1" dirty="0" smtClean="0"/>
              <a:t>Proverbs 31:15 provides food for her household</a:t>
            </a:r>
          </a:p>
          <a:p>
            <a:r>
              <a:rPr lang="en-US" b="1" dirty="0" smtClean="0"/>
              <a:t>Proverbs 31:21 all her household is clothed </a:t>
            </a:r>
          </a:p>
          <a:p>
            <a:r>
              <a:rPr lang="en-US" b="1" dirty="0" smtClean="0"/>
              <a:t>Proverbs 31:27 she watches over the ways of her household </a:t>
            </a:r>
          </a:p>
          <a:p>
            <a:r>
              <a:rPr lang="en-US" b="1" dirty="0" smtClean="0"/>
              <a:t>Proverbs 29:15 she rebukes her children </a:t>
            </a:r>
          </a:p>
          <a:p>
            <a:r>
              <a:rPr lang="en-US" b="1" dirty="0" smtClean="0"/>
              <a:t>Titus 2:3-4 teaching </a:t>
            </a:r>
          </a:p>
          <a:p>
            <a:pPr lvl="1"/>
            <a:r>
              <a:rPr lang="en-US" b="1" dirty="0" smtClean="0"/>
              <a:t>Proverbs 31:26 opens her moth with wisdom </a:t>
            </a:r>
          </a:p>
          <a:p>
            <a:pPr lvl="1"/>
            <a:r>
              <a:rPr lang="en-US" b="1" dirty="0" smtClean="0"/>
              <a:t>Deuteronomy 6:6-9 teach them diligently </a:t>
            </a:r>
          </a:p>
          <a:p>
            <a:r>
              <a:rPr lang="en-US" b="1" dirty="0" smtClean="0"/>
              <a:t>Matthew 5:13-16 sets an example </a:t>
            </a:r>
          </a:p>
          <a:p>
            <a:pPr lvl="1"/>
            <a:r>
              <a:rPr lang="en-US" b="1" dirty="0" smtClean="0"/>
              <a:t>Proverbs 31 a virtuous women </a:t>
            </a:r>
          </a:p>
        </p:txBody>
      </p:sp>
    </p:spTree>
    <p:extLst>
      <p:ext uri="{BB962C8B-B14F-4D97-AF65-F5344CB8AC3E}">
        <p14:creationId xmlns:p14="http://schemas.microsoft.com/office/powerpoint/2010/main" val="111565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Children to Their Mother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Proverbs 19:26 can cause shame and bring reproach </a:t>
            </a:r>
          </a:p>
          <a:p>
            <a:pPr lvl="1"/>
            <a:r>
              <a:rPr lang="en-US" b="1" dirty="0" smtClean="0"/>
              <a:t>Proverbs 29:15 shame to his mother </a:t>
            </a:r>
          </a:p>
          <a:p>
            <a:r>
              <a:rPr lang="en-US" b="1" dirty="0" smtClean="0"/>
              <a:t>Proverbs 31:28 call her blessed </a:t>
            </a:r>
          </a:p>
          <a:p>
            <a:r>
              <a:rPr lang="en-US" b="1" dirty="0" smtClean="0"/>
              <a:t>Ephesians 6:1-3 honor your mother </a:t>
            </a:r>
          </a:p>
          <a:p>
            <a:r>
              <a:rPr lang="en-US" b="1" dirty="0" smtClean="0"/>
              <a:t>1 Timothy 5:4,8,16 ready to give back for all she has given you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4937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111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Mothers and Their Children </vt:lpstr>
      <vt:lpstr>Mothers to Their Children </vt:lpstr>
      <vt:lpstr>Children to Their Mother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6</cp:revision>
  <dcterms:created xsi:type="dcterms:W3CDTF">2021-05-09T10:57:42Z</dcterms:created>
  <dcterms:modified xsi:type="dcterms:W3CDTF">2021-05-09T11:38:23Z</dcterms:modified>
</cp:coreProperties>
</file>