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3690-A899-415A-A6D4-790BFFEAF289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BDBA-C897-4D9F-9EE7-F572EABC9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32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3690-A899-415A-A6D4-790BFFEAF289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BDBA-C897-4D9F-9EE7-F572EABC9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4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3690-A899-415A-A6D4-790BFFEAF289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BDBA-C897-4D9F-9EE7-F572EABC9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8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3690-A899-415A-A6D4-790BFFEAF289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BDBA-C897-4D9F-9EE7-F572EABC9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8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3690-A899-415A-A6D4-790BFFEAF289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BDBA-C897-4D9F-9EE7-F572EABC9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2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3690-A899-415A-A6D4-790BFFEAF289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BDBA-C897-4D9F-9EE7-F572EABC9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2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3690-A899-415A-A6D4-790BFFEAF289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BDBA-C897-4D9F-9EE7-F572EABC9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3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3690-A899-415A-A6D4-790BFFEAF289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BDBA-C897-4D9F-9EE7-F572EABC9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8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3690-A899-415A-A6D4-790BFFEAF289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BDBA-C897-4D9F-9EE7-F572EABC9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6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3690-A899-415A-A6D4-790BFFEAF289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BDBA-C897-4D9F-9EE7-F572EABC9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67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3690-A899-415A-A6D4-790BFFEAF289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BDBA-C897-4D9F-9EE7-F572EABC9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9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23690-A899-415A-A6D4-790BFFEAF289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9BDBA-C897-4D9F-9EE7-F572EABC9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9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What Made You Do It? 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7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65829"/>
            <a:ext cx="7886700" cy="3811134"/>
          </a:xfrm>
        </p:spPr>
        <p:txBody>
          <a:bodyPr/>
          <a:lstStyle/>
          <a:p>
            <a:r>
              <a:rPr lang="en-US" b="1" dirty="0" smtClean="0"/>
              <a:t>Revelation 21:8 </a:t>
            </a:r>
            <a:r>
              <a:rPr lang="en-US" b="1" dirty="0" smtClean="0"/>
              <a:t>cowardly, unbelieving</a:t>
            </a:r>
            <a:r>
              <a:rPr lang="en-US" b="1" dirty="0" smtClean="0"/>
              <a:t>, all liars </a:t>
            </a:r>
            <a:endParaRPr lang="en-US" b="1" dirty="0" smtClean="0"/>
          </a:p>
          <a:p>
            <a:r>
              <a:rPr lang="en-US" b="1" dirty="0" smtClean="0"/>
              <a:t>1 Corinthians 6:9-10 </a:t>
            </a:r>
            <a:r>
              <a:rPr lang="en-US" b="1" dirty="0" smtClean="0"/>
              <a:t>the unrighteous </a:t>
            </a:r>
            <a:endParaRPr lang="en-US" b="1" dirty="0" smtClean="0"/>
          </a:p>
          <a:p>
            <a:r>
              <a:rPr lang="en-US" b="1" dirty="0" smtClean="0"/>
              <a:t>Galatians 5:19-21 </a:t>
            </a:r>
            <a:r>
              <a:rPr lang="en-US" b="1" dirty="0" smtClean="0"/>
              <a:t>works of the flesh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8769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06171"/>
            <a:ext cx="7886700" cy="3970792"/>
          </a:xfrm>
        </p:spPr>
        <p:txBody>
          <a:bodyPr/>
          <a:lstStyle/>
          <a:p>
            <a:r>
              <a:rPr lang="en-US" b="1" dirty="0" smtClean="0"/>
              <a:t>James </a:t>
            </a:r>
            <a:r>
              <a:rPr lang="en-US" b="1" dirty="0" smtClean="0"/>
              <a:t>1:14 by his own desires </a:t>
            </a:r>
            <a:endParaRPr lang="en-US" b="1" dirty="0" smtClean="0"/>
          </a:p>
          <a:p>
            <a:r>
              <a:rPr lang="en-US" b="1" dirty="0" smtClean="0"/>
              <a:t>James 4:1-4 </a:t>
            </a:r>
            <a:r>
              <a:rPr lang="en-US" b="1" dirty="0" smtClean="0"/>
              <a:t>desires for pleasure </a:t>
            </a:r>
            <a:endParaRPr lang="en-US" b="1" dirty="0" smtClean="0"/>
          </a:p>
          <a:p>
            <a:r>
              <a:rPr lang="en-US" b="1" dirty="0" smtClean="0"/>
              <a:t>Matthew 15:18-20 </a:t>
            </a:r>
            <a:r>
              <a:rPr lang="en-US" b="1" dirty="0" smtClean="0"/>
              <a:t>out pf the heart </a:t>
            </a:r>
            <a:endParaRPr lang="en-US" b="1" dirty="0" smtClean="0"/>
          </a:p>
          <a:p>
            <a:r>
              <a:rPr lang="en-US" b="1" dirty="0" smtClean="0"/>
              <a:t>1 John 2:15-17 </a:t>
            </a:r>
            <a:r>
              <a:rPr lang="en-US" b="1" dirty="0" smtClean="0"/>
              <a:t>lust of the eye, lust of the flesh, pride of life </a:t>
            </a:r>
          </a:p>
          <a:p>
            <a:r>
              <a:rPr lang="en-US" b="1" dirty="0" smtClean="0"/>
              <a:t>Matthew 6:19-21 where your treasure ther</a:t>
            </a:r>
            <a:r>
              <a:rPr lang="en-US" b="1" dirty="0" smtClean="0"/>
              <a:t>e your heart is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7022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5847</TotalTime>
  <Words>70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What Made You Do It? </vt:lpstr>
      <vt:lpstr>Sin </vt:lpstr>
      <vt:lpstr>Why?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You Desire?</dc:title>
  <dc:creator>User</dc:creator>
  <cp:lastModifiedBy>User</cp:lastModifiedBy>
  <cp:revision>11</cp:revision>
  <dcterms:created xsi:type="dcterms:W3CDTF">2021-05-04T20:52:02Z</dcterms:created>
  <dcterms:modified xsi:type="dcterms:W3CDTF">2021-05-09T20:22:08Z</dcterms:modified>
</cp:coreProperties>
</file>