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303" r:id="rId5"/>
    <p:sldId id="304" r:id="rId6"/>
    <p:sldId id="305" r:id="rId7"/>
    <p:sldId id="30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91A71315-D290-4571-DB01-FAF6BA690B31}" name="Elizabeth Feldbruegge (Aston Carter)" initials="EF(C" userId="S::v-elizabethf@microsoft.com::8d9d97b7-22ed-43c2-af3e-b07e46fd645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hor" initials="A" lastIdx="19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327"/>
  </p:normalViewPr>
  <p:slideViewPr>
    <p:cSldViewPr snapToGrid="0">
      <p:cViewPr varScale="1">
        <p:scale>
          <a:sx n="64" d="100"/>
          <a:sy n="64" d="100"/>
        </p:scale>
        <p:origin x="96" y="5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2CAB1C-0AA1-4053-A726-215D175850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9F6F74-5F3D-4C2B-8AC5-73761B2FB26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06CAD-01BF-4A36-89A1-76183660094C}" type="datetimeFigureOut">
              <a:rPr lang="en-US" smtClean="0"/>
              <a:t>5/10/2024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3774BE-A649-46E3-849C-B7115F8772E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E0E8BA-5F10-4BE9-B74D-7AA6E4180C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BFECE9-3899-402D-9557-B34889DA2F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5944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B3ADA9-1F11-4760-8ADD-071EFA0A529A}" type="datetimeFigureOut">
              <a:rPr lang="en-US" smtClean="0"/>
              <a:t>5/10/2024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3784F3-2271-4F8D-A0BC-8F40E6849F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245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74684" y="1895476"/>
            <a:ext cx="4259716" cy="2413965"/>
          </a:xfrm>
        </p:spPr>
        <p:txBody>
          <a:bodyPr lIns="0" anchor="b"/>
          <a:lstStyle>
            <a:lvl1pPr algn="l">
              <a:defRPr sz="6000"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3" name="Picture Placeholder 52">
            <a:extLst>
              <a:ext uri="{FF2B5EF4-FFF2-40B4-BE49-F238E27FC236}">
                <a16:creationId xmlns:a16="http://schemas.microsoft.com/office/drawing/2014/main" id="{7B163DE2-7989-4B1E-8299-5E64777AFA2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561678" y="0"/>
            <a:ext cx="1289304" cy="1719072"/>
          </a:xfrm>
          <a:custGeom>
            <a:avLst/>
            <a:gdLst>
              <a:gd name="connsiteX0" fmla="*/ 0 w 1719072"/>
              <a:gd name="connsiteY0" fmla="*/ 0 h 1708970"/>
              <a:gd name="connsiteX1" fmla="*/ 1719072 w 1719072"/>
              <a:gd name="connsiteY1" fmla="*/ 0 h 1708970"/>
              <a:gd name="connsiteX2" fmla="*/ 1719072 w 1719072"/>
              <a:gd name="connsiteY2" fmla="*/ 1708970 h 1708970"/>
              <a:gd name="connsiteX3" fmla="*/ 0 w 1719072"/>
              <a:gd name="connsiteY3" fmla="*/ 1708970 h 1708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9072" h="1708970">
                <a:moveTo>
                  <a:pt x="0" y="0"/>
                </a:moveTo>
                <a:lnTo>
                  <a:pt x="1719072" y="0"/>
                </a:lnTo>
                <a:lnTo>
                  <a:pt x="1719072" y="1708970"/>
                </a:lnTo>
                <a:lnTo>
                  <a:pt x="0" y="170897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4" name="Picture Placeholder 53">
            <a:extLst>
              <a:ext uri="{FF2B5EF4-FFF2-40B4-BE49-F238E27FC236}">
                <a16:creationId xmlns:a16="http://schemas.microsoft.com/office/drawing/2014/main" id="{71082593-1DC5-43B5-947C-7963DD90EBD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-9617" y="1713063"/>
            <a:ext cx="1289304" cy="1719072"/>
          </a:xfrm>
          <a:custGeom>
            <a:avLst/>
            <a:gdLst>
              <a:gd name="connsiteX0" fmla="*/ 0 w 1719072"/>
              <a:gd name="connsiteY0" fmla="*/ 0 h 1719072"/>
              <a:gd name="connsiteX1" fmla="*/ 1719072 w 1719072"/>
              <a:gd name="connsiteY1" fmla="*/ 0 h 1719072"/>
              <a:gd name="connsiteX2" fmla="*/ 1719072 w 1719072"/>
              <a:gd name="connsiteY2" fmla="*/ 1719072 h 1719072"/>
              <a:gd name="connsiteX3" fmla="*/ 0 w 1719072"/>
              <a:gd name="connsiteY3" fmla="*/ 1719072 h 1719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9072" h="1719072">
                <a:moveTo>
                  <a:pt x="0" y="0"/>
                </a:moveTo>
                <a:lnTo>
                  <a:pt x="1719072" y="0"/>
                </a:lnTo>
                <a:lnTo>
                  <a:pt x="1719072" y="1719072"/>
                </a:lnTo>
                <a:lnTo>
                  <a:pt x="0" y="1719072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5" name="Picture Placeholder 54">
            <a:extLst>
              <a:ext uri="{FF2B5EF4-FFF2-40B4-BE49-F238E27FC236}">
                <a16:creationId xmlns:a16="http://schemas.microsoft.com/office/drawing/2014/main" id="{683976C8-BDBA-48C4-AC83-73D1D8F0F14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561678" y="5138928"/>
            <a:ext cx="1289304" cy="1719072"/>
          </a:xfrm>
          <a:custGeom>
            <a:avLst/>
            <a:gdLst>
              <a:gd name="connsiteX0" fmla="*/ 0 w 1719072"/>
              <a:gd name="connsiteY0" fmla="*/ 0 h 1719072"/>
              <a:gd name="connsiteX1" fmla="*/ 1719072 w 1719072"/>
              <a:gd name="connsiteY1" fmla="*/ 0 h 1719072"/>
              <a:gd name="connsiteX2" fmla="*/ 1719072 w 1719072"/>
              <a:gd name="connsiteY2" fmla="*/ 1719072 h 1719072"/>
              <a:gd name="connsiteX3" fmla="*/ 0 w 1719072"/>
              <a:gd name="connsiteY3" fmla="*/ 1719072 h 1719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9072" h="1719072">
                <a:moveTo>
                  <a:pt x="0" y="0"/>
                </a:moveTo>
                <a:lnTo>
                  <a:pt x="1719072" y="0"/>
                </a:lnTo>
                <a:lnTo>
                  <a:pt x="1719072" y="1719072"/>
                </a:lnTo>
                <a:lnTo>
                  <a:pt x="0" y="1719072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D32955-BB06-40DE-A14A-2170FD41A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74684" y="5597132"/>
            <a:ext cx="3788228" cy="472073"/>
          </a:xfrm>
        </p:spPr>
        <p:txBody>
          <a:bodyPr l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2000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EC85266-52B0-409F-8CE4-E444E424D5E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274683" y="5954904"/>
            <a:ext cx="1650116" cy="569912"/>
          </a:xfrm>
        </p:spPr>
        <p:txBody>
          <a:bodyPr l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602CDF5-333B-4D96-98D8-CDFB79A8430E}"/>
              </a:ext>
            </a:extLst>
          </p:cNvPr>
          <p:cNvSpPr/>
          <p:nvPr userDrawn="1"/>
        </p:nvSpPr>
        <p:spPr>
          <a:xfrm>
            <a:off x="2561678" y="3425952"/>
            <a:ext cx="1289304" cy="17190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28C741F-060F-4718-A57B-A1162A01F72C}"/>
              </a:ext>
            </a:extLst>
          </p:cNvPr>
          <p:cNvSpPr/>
          <p:nvPr userDrawn="1"/>
        </p:nvSpPr>
        <p:spPr>
          <a:xfrm>
            <a:off x="1273912" y="3425047"/>
            <a:ext cx="1289304" cy="17190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67E4DE3-DDB5-444E-86D9-7B201F0BFC0F}"/>
              </a:ext>
            </a:extLst>
          </p:cNvPr>
          <p:cNvSpPr/>
          <p:nvPr userDrawn="1"/>
        </p:nvSpPr>
        <p:spPr>
          <a:xfrm>
            <a:off x="-9617" y="3425047"/>
            <a:ext cx="1289304" cy="171907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455E561-1242-4C3A-8D37-3138CA80547F}"/>
              </a:ext>
            </a:extLst>
          </p:cNvPr>
          <p:cNvSpPr/>
          <p:nvPr userDrawn="1"/>
        </p:nvSpPr>
        <p:spPr>
          <a:xfrm>
            <a:off x="2561678" y="1712976"/>
            <a:ext cx="1289304" cy="171907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AFF298D-0F6B-4888-9B03-1FDDFE28B82B}"/>
              </a:ext>
            </a:extLst>
          </p:cNvPr>
          <p:cNvSpPr/>
          <p:nvPr userDrawn="1"/>
        </p:nvSpPr>
        <p:spPr>
          <a:xfrm>
            <a:off x="1273912" y="1079"/>
            <a:ext cx="1289304" cy="17190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2C19AED-A027-4017-B01A-E1E6583F81C6}"/>
              </a:ext>
            </a:extLst>
          </p:cNvPr>
          <p:cNvSpPr/>
          <p:nvPr userDrawn="1"/>
        </p:nvSpPr>
        <p:spPr>
          <a:xfrm>
            <a:off x="1273912" y="1713063"/>
            <a:ext cx="1289304" cy="17190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97D0707-6223-4E41-9E36-C3BF6C78CA4D}"/>
              </a:ext>
            </a:extLst>
          </p:cNvPr>
          <p:cNvSpPr/>
          <p:nvPr userDrawn="1"/>
        </p:nvSpPr>
        <p:spPr>
          <a:xfrm>
            <a:off x="1273912" y="5138928"/>
            <a:ext cx="1289304" cy="17190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BE2D702-5FB5-4F75-B96D-4F210F10EA62}"/>
              </a:ext>
            </a:extLst>
          </p:cNvPr>
          <p:cNvSpPr/>
          <p:nvPr userDrawn="1"/>
        </p:nvSpPr>
        <p:spPr>
          <a:xfrm>
            <a:off x="-9617" y="1079"/>
            <a:ext cx="1289304" cy="1719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2447C29C-1D94-4217-A4D7-E0E0A8CACEBC}"/>
              </a:ext>
            </a:extLst>
          </p:cNvPr>
          <p:cNvSpPr/>
          <p:nvPr userDrawn="1"/>
        </p:nvSpPr>
        <p:spPr>
          <a:xfrm>
            <a:off x="-9617" y="5138928"/>
            <a:ext cx="1289304" cy="17190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95796F3-1FF2-4CB3-9A21-2FA42B0F739C}"/>
              </a:ext>
            </a:extLst>
          </p:cNvPr>
          <p:cNvSpPr/>
          <p:nvPr userDrawn="1"/>
        </p:nvSpPr>
        <p:spPr>
          <a:xfrm>
            <a:off x="4274683" y="5142221"/>
            <a:ext cx="471488" cy="18225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583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and Larg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92C17F7-5E9D-84D1-5F7D-D178CD4EF3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56032" y="0"/>
            <a:ext cx="8887968" cy="6858000"/>
          </a:xfrm>
          <a:custGeom>
            <a:avLst/>
            <a:gdLst>
              <a:gd name="connsiteX0" fmla="*/ 788924 w 11850624"/>
              <a:gd name="connsiteY0" fmla="*/ 1941820 h 6858000"/>
              <a:gd name="connsiteX1" fmla="*/ 788924 w 11850624"/>
              <a:gd name="connsiteY1" fmla="*/ 2124075 h 6858000"/>
              <a:gd name="connsiteX2" fmla="*/ 1417574 w 11850624"/>
              <a:gd name="connsiteY2" fmla="*/ 2124075 h 6858000"/>
              <a:gd name="connsiteX3" fmla="*/ 1417574 w 11850624"/>
              <a:gd name="connsiteY3" fmla="*/ 1941820 h 6858000"/>
              <a:gd name="connsiteX4" fmla="*/ 0 w 11850624"/>
              <a:gd name="connsiteY4" fmla="*/ 0 h 6858000"/>
              <a:gd name="connsiteX5" fmla="*/ 11850624 w 11850624"/>
              <a:gd name="connsiteY5" fmla="*/ 0 h 6858000"/>
              <a:gd name="connsiteX6" fmla="*/ 11850624 w 11850624"/>
              <a:gd name="connsiteY6" fmla="*/ 6858000 h 6858000"/>
              <a:gd name="connsiteX7" fmla="*/ 0 w 11850624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850624" h="6858000">
                <a:moveTo>
                  <a:pt x="788924" y="1941820"/>
                </a:moveTo>
                <a:lnTo>
                  <a:pt x="788924" y="2124075"/>
                </a:lnTo>
                <a:lnTo>
                  <a:pt x="1417574" y="2124075"/>
                </a:lnTo>
                <a:lnTo>
                  <a:pt x="1417574" y="1941820"/>
                </a:lnTo>
                <a:close/>
                <a:moveTo>
                  <a:pt x="0" y="0"/>
                </a:moveTo>
                <a:lnTo>
                  <a:pt x="11850624" y="0"/>
                </a:lnTo>
                <a:lnTo>
                  <a:pt x="11850624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725" y="2400300"/>
            <a:ext cx="3609976" cy="867084"/>
          </a:xfrm>
        </p:spPr>
        <p:txBody>
          <a:bodyPr lIns="0" anchor="t"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800" b="1" kern="1200" dirty="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724" y="3267384"/>
            <a:ext cx="3152776" cy="2930216"/>
          </a:xfrm>
        </p:spPr>
        <p:txBody>
          <a:bodyPr lIns="0" tIns="0" bIns="0">
            <a:noAutofit/>
          </a:bodyPr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accent6"/>
                </a:solidFill>
              </a:defRPr>
            </a:lvl1pPr>
            <a:lvl2pPr marL="457200" indent="0">
              <a:buNone/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9801717-EC04-4D9F-BE50-E726ECAC1136}"/>
              </a:ext>
            </a:extLst>
          </p:cNvPr>
          <p:cNvSpPr/>
          <p:nvPr userDrawn="1"/>
        </p:nvSpPr>
        <p:spPr>
          <a:xfrm>
            <a:off x="0" y="1371600"/>
            <a:ext cx="257175" cy="3429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F1841E8-8EE7-488E-B7DD-D1F23F79128D}"/>
              </a:ext>
            </a:extLst>
          </p:cNvPr>
          <p:cNvSpPr/>
          <p:nvPr userDrawn="1"/>
        </p:nvSpPr>
        <p:spPr>
          <a:xfrm>
            <a:off x="0" y="2400300"/>
            <a:ext cx="257175" cy="342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4AEF00F-18B6-43AC-BF54-3B4939890FE1}"/>
              </a:ext>
            </a:extLst>
          </p:cNvPr>
          <p:cNvSpPr/>
          <p:nvPr userDrawn="1"/>
        </p:nvSpPr>
        <p:spPr>
          <a:xfrm>
            <a:off x="0" y="2743200"/>
            <a:ext cx="257175" cy="342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BC54B6B-8A0E-422F-B2FF-A68441C16904}"/>
              </a:ext>
            </a:extLst>
          </p:cNvPr>
          <p:cNvSpPr/>
          <p:nvPr userDrawn="1"/>
        </p:nvSpPr>
        <p:spPr>
          <a:xfrm>
            <a:off x="0" y="3086100"/>
            <a:ext cx="257175" cy="3429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602B99D-D623-4FE2-BDFD-A23B43BEBBDD}"/>
              </a:ext>
            </a:extLst>
          </p:cNvPr>
          <p:cNvSpPr/>
          <p:nvPr userDrawn="1"/>
        </p:nvSpPr>
        <p:spPr>
          <a:xfrm>
            <a:off x="0" y="3429000"/>
            <a:ext cx="257175" cy="3429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4892CE3-43B8-4AF7-8E2E-1E5C2045F89A}"/>
              </a:ext>
            </a:extLst>
          </p:cNvPr>
          <p:cNvSpPr/>
          <p:nvPr userDrawn="1"/>
        </p:nvSpPr>
        <p:spPr>
          <a:xfrm>
            <a:off x="0" y="3771900"/>
            <a:ext cx="257175" cy="3429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3C5002F-39B4-49E5-B179-A5F9A322772D}"/>
              </a:ext>
            </a:extLst>
          </p:cNvPr>
          <p:cNvSpPr/>
          <p:nvPr userDrawn="1"/>
        </p:nvSpPr>
        <p:spPr>
          <a:xfrm>
            <a:off x="0" y="4114800"/>
            <a:ext cx="257175" cy="3429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847AC63-E8C8-47EF-BDEA-DF587155527B}"/>
              </a:ext>
            </a:extLst>
          </p:cNvPr>
          <p:cNvSpPr/>
          <p:nvPr userDrawn="1"/>
        </p:nvSpPr>
        <p:spPr>
          <a:xfrm>
            <a:off x="0" y="4457700"/>
            <a:ext cx="257175" cy="342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EAD15DF-3882-4D15-8A5D-B08B7A32A9B0}"/>
              </a:ext>
            </a:extLst>
          </p:cNvPr>
          <p:cNvSpPr/>
          <p:nvPr userDrawn="1"/>
        </p:nvSpPr>
        <p:spPr>
          <a:xfrm>
            <a:off x="0" y="4800600"/>
            <a:ext cx="257175" cy="3429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3A3B466-F022-4299-8575-4347D62E5ADB}"/>
              </a:ext>
            </a:extLst>
          </p:cNvPr>
          <p:cNvSpPr/>
          <p:nvPr userDrawn="1"/>
        </p:nvSpPr>
        <p:spPr>
          <a:xfrm>
            <a:off x="0" y="0"/>
            <a:ext cx="257175" cy="3429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103BE58-6B70-49F5-8283-BF3B0B35E1D7}"/>
              </a:ext>
            </a:extLst>
          </p:cNvPr>
          <p:cNvSpPr/>
          <p:nvPr userDrawn="1"/>
        </p:nvSpPr>
        <p:spPr>
          <a:xfrm>
            <a:off x="0" y="6515100"/>
            <a:ext cx="257175" cy="342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65F4154-50AA-4593-A86B-2A7A582D30AA}"/>
              </a:ext>
            </a:extLst>
          </p:cNvPr>
          <p:cNvSpPr/>
          <p:nvPr userDrawn="1"/>
        </p:nvSpPr>
        <p:spPr>
          <a:xfrm>
            <a:off x="0" y="342900"/>
            <a:ext cx="257175" cy="342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635667C-FE54-4C6C-81D2-C117F6848A7C}"/>
              </a:ext>
            </a:extLst>
          </p:cNvPr>
          <p:cNvSpPr/>
          <p:nvPr userDrawn="1"/>
        </p:nvSpPr>
        <p:spPr>
          <a:xfrm>
            <a:off x="0" y="5143500"/>
            <a:ext cx="257175" cy="3429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B327EE7-DDE6-4725-9791-0909802594D4}"/>
              </a:ext>
            </a:extLst>
          </p:cNvPr>
          <p:cNvSpPr/>
          <p:nvPr userDrawn="1"/>
        </p:nvSpPr>
        <p:spPr>
          <a:xfrm>
            <a:off x="0" y="5486400"/>
            <a:ext cx="257175" cy="3429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880683C-A1F9-41B4-92B6-6690A542A9CA}"/>
              </a:ext>
            </a:extLst>
          </p:cNvPr>
          <p:cNvSpPr/>
          <p:nvPr userDrawn="1"/>
        </p:nvSpPr>
        <p:spPr>
          <a:xfrm>
            <a:off x="0" y="5829300"/>
            <a:ext cx="257175" cy="3429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BF012F1-D588-4F57-88B5-6F5532BADA92}"/>
              </a:ext>
            </a:extLst>
          </p:cNvPr>
          <p:cNvSpPr/>
          <p:nvPr userDrawn="1"/>
        </p:nvSpPr>
        <p:spPr>
          <a:xfrm>
            <a:off x="0" y="6172200"/>
            <a:ext cx="257175" cy="342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8FFED0C-C9D9-439B-8A01-3C4181694F90}"/>
              </a:ext>
            </a:extLst>
          </p:cNvPr>
          <p:cNvSpPr/>
          <p:nvPr userDrawn="1"/>
        </p:nvSpPr>
        <p:spPr>
          <a:xfrm>
            <a:off x="0" y="685800"/>
            <a:ext cx="257175" cy="3429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03FFB96-6B81-475C-995F-610FEC231FEE}"/>
              </a:ext>
            </a:extLst>
          </p:cNvPr>
          <p:cNvSpPr/>
          <p:nvPr userDrawn="1"/>
        </p:nvSpPr>
        <p:spPr>
          <a:xfrm>
            <a:off x="0" y="1028700"/>
            <a:ext cx="257175" cy="3429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E12DC0D-3BAD-4A09-83DE-A880AF5D71CB}"/>
              </a:ext>
            </a:extLst>
          </p:cNvPr>
          <p:cNvSpPr/>
          <p:nvPr userDrawn="1"/>
        </p:nvSpPr>
        <p:spPr>
          <a:xfrm>
            <a:off x="0" y="1714500"/>
            <a:ext cx="257175" cy="3429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069B2B0-3E3B-4E71-8023-5CEF05BF4DF3}"/>
              </a:ext>
            </a:extLst>
          </p:cNvPr>
          <p:cNvSpPr/>
          <p:nvPr userDrawn="1"/>
        </p:nvSpPr>
        <p:spPr>
          <a:xfrm>
            <a:off x="0" y="2057400"/>
            <a:ext cx="257175" cy="342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6F731CE-D2B3-47C9-754E-5C4C7BD00B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47725" y="1941821"/>
            <a:ext cx="471488" cy="1822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61696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icture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60B973DC-FC8B-48F4-9A50-A679872638A6}"/>
              </a:ext>
            </a:extLst>
          </p:cNvPr>
          <p:cNvSpPr/>
          <p:nvPr userDrawn="1"/>
        </p:nvSpPr>
        <p:spPr>
          <a:xfrm>
            <a:off x="0" y="0"/>
            <a:ext cx="1428750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3F2D93AE-80E9-4043-9384-F0F06D657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714626" y="2931917"/>
            <a:ext cx="6858002" cy="994172"/>
          </a:xfrm>
        </p:spPr>
        <p:txBody>
          <a:bodyPr>
            <a:noAutofit/>
          </a:bodyPr>
          <a:lstStyle>
            <a:lvl1pPr algn="ctr">
              <a:defRPr lang="en-US" sz="3800" b="1" kern="12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6651245-F8FA-4280-86E8-A02EA6F9D183}"/>
              </a:ext>
            </a:extLst>
          </p:cNvPr>
          <p:cNvSpPr/>
          <p:nvPr userDrawn="1"/>
        </p:nvSpPr>
        <p:spPr>
          <a:xfrm>
            <a:off x="1428750" y="3429000"/>
            <a:ext cx="2571750" cy="3429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2243009-72E0-4065-A4ED-BF9024B3D4FB}"/>
              </a:ext>
            </a:extLst>
          </p:cNvPr>
          <p:cNvSpPr/>
          <p:nvPr userDrawn="1"/>
        </p:nvSpPr>
        <p:spPr>
          <a:xfrm>
            <a:off x="4000500" y="0"/>
            <a:ext cx="2571750" cy="3429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45E1145-BC25-4AC5-8B8D-8AECD11F1713}"/>
              </a:ext>
            </a:extLst>
          </p:cNvPr>
          <p:cNvSpPr/>
          <p:nvPr userDrawn="1"/>
        </p:nvSpPr>
        <p:spPr>
          <a:xfrm>
            <a:off x="6572250" y="3429000"/>
            <a:ext cx="2571750" cy="3429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44" name="Picture Placeholder 43">
            <a:extLst>
              <a:ext uri="{FF2B5EF4-FFF2-40B4-BE49-F238E27FC236}">
                <a16:creationId xmlns:a16="http://schemas.microsoft.com/office/drawing/2014/main" id="{79F851B1-E044-41C4-88D1-6BA4FBC8396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28750" y="0"/>
            <a:ext cx="2571750" cy="3429000"/>
          </a:xfrm>
          <a:custGeom>
            <a:avLst/>
            <a:gdLst>
              <a:gd name="connsiteX0" fmla="*/ 0 w 3429000"/>
              <a:gd name="connsiteY0" fmla="*/ 0 h 3429000"/>
              <a:gd name="connsiteX1" fmla="*/ 3429000 w 3429000"/>
              <a:gd name="connsiteY1" fmla="*/ 0 h 3429000"/>
              <a:gd name="connsiteX2" fmla="*/ 3429000 w 3429000"/>
              <a:gd name="connsiteY2" fmla="*/ 3429000 h 3429000"/>
              <a:gd name="connsiteX3" fmla="*/ 0 w 3429000"/>
              <a:gd name="connsiteY3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9000" h="3429000">
                <a:moveTo>
                  <a:pt x="0" y="0"/>
                </a:moveTo>
                <a:lnTo>
                  <a:pt x="3429000" y="0"/>
                </a:lnTo>
                <a:lnTo>
                  <a:pt x="3429000" y="3429000"/>
                </a:lnTo>
                <a:lnTo>
                  <a:pt x="0" y="342900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6" name="Content Placeholder 2">
            <a:extLst>
              <a:ext uri="{FF2B5EF4-FFF2-40B4-BE49-F238E27FC236}">
                <a16:creationId xmlns:a16="http://schemas.microsoft.com/office/drawing/2014/main" id="{D5B991DB-A408-4F6D-A8D0-5167D1E3076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17789" y="758952"/>
            <a:ext cx="2140149" cy="1920240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20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Picture Placeholder 49">
            <a:extLst>
              <a:ext uri="{FF2B5EF4-FFF2-40B4-BE49-F238E27FC236}">
                <a16:creationId xmlns:a16="http://schemas.microsoft.com/office/drawing/2014/main" id="{424B8959-FF9C-453C-8179-A0BF8D392B3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572250" y="0"/>
            <a:ext cx="2571750" cy="3429000"/>
          </a:xfrm>
          <a:custGeom>
            <a:avLst/>
            <a:gdLst>
              <a:gd name="connsiteX0" fmla="*/ 0 w 3429000"/>
              <a:gd name="connsiteY0" fmla="*/ 0 h 3429000"/>
              <a:gd name="connsiteX1" fmla="*/ 3429000 w 3429000"/>
              <a:gd name="connsiteY1" fmla="*/ 0 h 3429000"/>
              <a:gd name="connsiteX2" fmla="*/ 3429000 w 3429000"/>
              <a:gd name="connsiteY2" fmla="*/ 3429000 h 3429000"/>
              <a:gd name="connsiteX3" fmla="*/ 0 w 3429000"/>
              <a:gd name="connsiteY3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9000" h="3429000">
                <a:moveTo>
                  <a:pt x="0" y="0"/>
                </a:moveTo>
                <a:lnTo>
                  <a:pt x="3429000" y="0"/>
                </a:lnTo>
                <a:lnTo>
                  <a:pt x="3429000" y="3429000"/>
                </a:lnTo>
                <a:lnTo>
                  <a:pt x="0" y="342900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6038" y="4187952"/>
            <a:ext cx="2100263" cy="1920240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20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7" name="Picture Placeholder 46">
            <a:extLst>
              <a:ext uri="{FF2B5EF4-FFF2-40B4-BE49-F238E27FC236}">
                <a16:creationId xmlns:a16="http://schemas.microsoft.com/office/drawing/2014/main" id="{EEE85C52-E5BA-4142-AE8D-7B357E4A475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000500" y="3429000"/>
            <a:ext cx="2571750" cy="3429000"/>
          </a:xfrm>
          <a:custGeom>
            <a:avLst/>
            <a:gdLst>
              <a:gd name="connsiteX0" fmla="*/ 0 w 3429000"/>
              <a:gd name="connsiteY0" fmla="*/ 0 h 3429000"/>
              <a:gd name="connsiteX1" fmla="*/ 3429000 w 3429000"/>
              <a:gd name="connsiteY1" fmla="*/ 0 h 3429000"/>
              <a:gd name="connsiteX2" fmla="*/ 3429000 w 3429000"/>
              <a:gd name="connsiteY2" fmla="*/ 3429000 h 3429000"/>
              <a:gd name="connsiteX3" fmla="*/ 0 w 3429000"/>
              <a:gd name="connsiteY3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9000" h="3429000">
                <a:moveTo>
                  <a:pt x="0" y="0"/>
                </a:moveTo>
                <a:lnTo>
                  <a:pt x="3429000" y="0"/>
                </a:lnTo>
                <a:lnTo>
                  <a:pt x="3429000" y="3429000"/>
                </a:lnTo>
                <a:lnTo>
                  <a:pt x="0" y="342900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5" name="Content Placeholder 2">
            <a:extLst>
              <a:ext uri="{FF2B5EF4-FFF2-40B4-BE49-F238E27FC236}">
                <a16:creationId xmlns:a16="http://schemas.microsoft.com/office/drawing/2014/main" id="{9D493CB6-06D1-4AD2-924D-64007FFFAC0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826449" y="4187952"/>
            <a:ext cx="2100263" cy="1920240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20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225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and 2 pictures"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1650" y="1628683"/>
            <a:ext cx="2933700" cy="936977"/>
          </a:xfrm>
        </p:spPr>
        <p:txBody>
          <a:bodyPr lIns="0" anchor="t">
            <a:noAutofit/>
          </a:bodyPr>
          <a:lstStyle>
            <a:lvl1pPr>
              <a:defRPr sz="3800" b="1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2B2F89B6-A8D2-4031-8B1F-E4A466C2027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3429" y="0"/>
            <a:ext cx="2578608" cy="3438144"/>
          </a:xfrm>
          <a:custGeom>
            <a:avLst/>
            <a:gdLst>
              <a:gd name="connsiteX0" fmla="*/ 0 w 3429000"/>
              <a:gd name="connsiteY0" fmla="*/ 0 h 3429000"/>
              <a:gd name="connsiteX1" fmla="*/ 3429000 w 3429000"/>
              <a:gd name="connsiteY1" fmla="*/ 0 h 3429000"/>
              <a:gd name="connsiteX2" fmla="*/ 3429000 w 3429000"/>
              <a:gd name="connsiteY2" fmla="*/ 3429000 h 3429000"/>
              <a:gd name="connsiteX3" fmla="*/ 0 w 3429000"/>
              <a:gd name="connsiteY3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9000" h="3429000">
                <a:moveTo>
                  <a:pt x="0" y="0"/>
                </a:moveTo>
                <a:lnTo>
                  <a:pt x="3429000" y="0"/>
                </a:lnTo>
                <a:lnTo>
                  <a:pt x="3429000" y="3429000"/>
                </a:lnTo>
                <a:lnTo>
                  <a:pt x="0" y="342900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73B27F20-1796-4DA8-9840-EFA1E9ABA07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575179" y="3443974"/>
            <a:ext cx="2571750" cy="3422904"/>
          </a:xfrm>
          <a:custGeom>
            <a:avLst/>
            <a:gdLst>
              <a:gd name="connsiteX0" fmla="*/ 0 w 3429000"/>
              <a:gd name="connsiteY0" fmla="*/ 0 h 3429000"/>
              <a:gd name="connsiteX1" fmla="*/ 3429000 w 3429000"/>
              <a:gd name="connsiteY1" fmla="*/ 0 h 3429000"/>
              <a:gd name="connsiteX2" fmla="*/ 3429000 w 3429000"/>
              <a:gd name="connsiteY2" fmla="*/ 3429000 h 3429000"/>
              <a:gd name="connsiteX3" fmla="*/ 0 w 3429000"/>
              <a:gd name="connsiteY3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9000" h="3429000">
                <a:moveTo>
                  <a:pt x="0" y="0"/>
                </a:moveTo>
                <a:lnTo>
                  <a:pt x="3429000" y="0"/>
                </a:lnTo>
                <a:lnTo>
                  <a:pt x="3429000" y="3429000"/>
                </a:lnTo>
                <a:lnTo>
                  <a:pt x="0" y="342900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1650" y="2970402"/>
            <a:ext cx="2933700" cy="3134743"/>
          </a:xfrm>
        </p:spPr>
        <p:txBody>
          <a:bodyPr lIns="0" numCol="1">
            <a:noAutofit/>
          </a:bodyPr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accent4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17ADB92-0B1B-4197-89C6-501F17064283}"/>
              </a:ext>
            </a:extLst>
          </p:cNvPr>
          <p:cNvSpPr>
            <a:spLocks noChangeAspect="1"/>
          </p:cNvSpPr>
          <p:nvPr userDrawn="1"/>
        </p:nvSpPr>
        <p:spPr>
          <a:xfrm>
            <a:off x="0" y="3435096"/>
            <a:ext cx="2578608" cy="343814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A6E6F19-D213-4BFC-8D80-D66C9D2BD837}"/>
              </a:ext>
            </a:extLst>
          </p:cNvPr>
          <p:cNvSpPr>
            <a:spLocks noChangeAspect="1"/>
          </p:cNvSpPr>
          <p:nvPr userDrawn="1"/>
        </p:nvSpPr>
        <p:spPr>
          <a:xfrm>
            <a:off x="2571750" y="0"/>
            <a:ext cx="2578608" cy="34559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52BCC36-E2CF-410A-AD2C-722D76849BDC}"/>
              </a:ext>
            </a:extLst>
          </p:cNvPr>
          <p:cNvSpPr/>
          <p:nvPr userDrawn="1"/>
        </p:nvSpPr>
        <p:spPr>
          <a:xfrm>
            <a:off x="5581650" y="1134424"/>
            <a:ext cx="471488" cy="18225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80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and framed picture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3D039-0A18-4031-8A63-D83666B06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7775" y="3322449"/>
            <a:ext cx="3452813" cy="841336"/>
          </a:xfrm>
        </p:spPr>
        <p:txBody>
          <a:bodyPr lIns="0" anchor="t">
            <a:noAutofit/>
          </a:bodyPr>
          <a:lstStyle>
            <a:lvl1pPr>
              <a:defRPr lang="en-US" sz="3800" b="1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7" name="Picture Placeholder 106">
            <a:extLst>
              <a:ext uri="{FF2B5EF4-FFF2-40B4-BE49-F238E27FC236}">
                <a16:creationId xmlns:a16="http://schemas.microsoft.com/office/drawing/2014/main" id="{C1039393-3B8E-4456-97AA-ADBC1801007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28958" y="553069"/>
            <a:ext cx="3456432" cy="574867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438815-B9AF-4BA5-B8D6-3311C4949F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57775" y="4229028"/>
            <a:ext cx="3452813" cy="1860623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lang="en-US" sz="1600" kern="1200" dirty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1A2AB49-C837-0458-7EEE-3D94E8998E8D}"/>
              </a:ext>
            </a:extLst>
          </p:cNvPr>
          <p:cNvGrpSpPr/>
          <p:nvPr userDrawn="1"/>
        </p:nvGrpSpPr>
        <p:grpSpPr>
          <a:xfrm>
            <a:off x="0" y="0"/>
            <a:ext cx="4317444" cy="6858000"/>
            <a:chOff x="0" y="0"/>
            <a:chExt cx="5756592" cy="68580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BB87F0D-3BAB-446D-B8D9-08B2C2BB3BD7}"/>
                </a:ext>
              </a:extLst>
            </p:cNvPr>
            <p:cNvSpPr/>
            <p:nvPr userDrawn="1"/>
          </p:nvSpPr>
          <p:spPr>
            <a:xfrm>
              <a:off x="0" y="0"/>
              <a:ext cx="576072" cy="57607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F04AEEB-DA23-4423-A0A2-D2E04125C4A7}"/>
                </a:ext>
              </a:extLst>
            </p:cNvPr>
            <p:cNvSpPr/>
            <p:nvPr userDrawn="1"/>
          </p:nvSpPr>
          <p:spPr>
            <a:xfrm>
              <a:off x="0" y="572886"/>
              <a:ext cx="576072" cy="57607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2058B74-EF5C-4574-9B30-072FA59B9B21}"/>
                </a:ext>
              </a:extLst>
            </p:cNvPr>
            <p:cNvSpPr/>
            <p:nvPr userDrawn="1"/>
          </p:nvSpPr>
          <p:spPr>
            <a:xfrm>
              <a:off x="0" y="1145772"/>
              <a:ext cx="576072" cy="57607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8AE24787-0FCF-4199-AB93-6593FE032C55}"/>
                </a:ext>
              </a:extLst>
            </p:cNvPr>
            <p:cNvSpPr/>
            <p:nvPr userDrawn="1"/>
          </p:nvSpPr>
          <p:spPr>
            <a:xfrm>
              <a:off x="0" y="1718658"/>
              <a:ext cx="576072" cy="57607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9F44E538-795F-4C68-9305-B6955DBC7F5D}"/>
                </a:ext>
              </a:extLst>
            </p:cNvPr>
            <p:cNvSpPr/>
            <p:nvPr userDrawn="1"/>
          </p:nvSpPr>
          <p:spPr>
            <a:xfrm>
              <a:off x="0" y="2291544"/>
              <a:ext cx="576072" cy="57607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C1A0463E-1142-44E9-8CB3-9F22F5DF78A8}"/>
                </a:ext>
              </a:extLst>
            </p:cNvPr>
            <p:cNvSpPr/>
            <p:nvPr userDrawn="1"/>
          </p:nvSpPr>
          <p:spPr>
            <a:xfrm>
              <a:off x="0" y="2864430"/>
              <a:ext cx="576072" cy="57607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17898DBE-884D-4A00-AF2F-4295EAF41E13}"/>
                </a:ext>
              </a:extLst>
            </p:cNvPr>
            <p:cNvSpPr/>
            <p:nvPr userDrawn="1"/>
          </p:nvSpPr>
          <p:spPr>
            <a:xfrm>
              <a:off x="0" y="3437316"/>
              <a:ext cx="576072" cy="57607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A3AB5AC4-C502-4D78-A602-3027D20AB33A}"/>
                </a:ext>
              </a:extLst>
            </p:cNvPr>
            <p:cNvSpPr/>
            <p:nvPr userDrawn="1"/>
          </p:nvSpPr>
          <p:spPr>
            <a:xfrm>
              <a:off x="0" y="4010202"/>
              <a:ext cx="576072" cy="57607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5DF81845-E621-4070-9AD6-1F40FFDD82E2}"/>
                </a:ext>
              </a:extLst>
            </p:cNvPr>
            <p:cNvSpPr/>
            <p:nvPr userDrawn="1"/>
          </p:nvSpPr>
          <p:spPr>
            <a:xfrm>
              <a:off x="0" y="4583088"/>
              <a:ext cx="576072" cy="57607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A9190B9C-4A97-4EDC-9CBD-A68122AE2419}"/>
                </a:ext>
              </a:extLst>
            </p:cNvPr>
            <p:cNvSpPr/>
            <p:nvPr userDrawn="1"/>
          </p:nvSpPr>
          <p:spPr>
            <a:xfrm>
              <a:off x="0" y="5155974"/>
              <a:ext cx="576072" cy="57607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790346E6-78BF-48E9-8EF6-B77BAA49AADA}"/>
                </a:ext>
              </a:extLst>
            </p:cNvPr>
            <p:cNvSpPr/>
            <p:nvPr userDrawn="1"/>
          </p:nvSpPr>
          <p:spPr>
            <a:xfrm>
              <a:off x="0" y="5728860"/>
              <a:ext cx="576072" cy="57607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42A3902D-54BA-48ED-8547-8856B4F50D2D}"/>
                </a:ext>
              </a:extLst>
            </p:cNvPr>
            <p:cNvSpPr/>
            <p:nvPr userDrawn="1"/>
          </p:nvSpPr>
          <p:spPr>
            <a:xfrm>
              <a:off x="0" y="6281928"/>
              <a:ext cx="576072" cy="57607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985555D5-968D-4715-BA22-C95642914BC2}"/>
                </a:ext>
              </a:extLst>
            </p:cNvPr>
            <p:cNvSpPr/>
            <p:nvPr userDrawn="1"/>
          </p:nvSpPr>
          <p:spPr>
            <a:xfrm>
              <a:off x="571944" y="0"/>
              <a:ext cx="576072" cy="57607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9F24F0F4-135E-4625-9A8E-38755078B5E7}"/>
                </a:ext>
              </a:extLst>
            </p:cNvPr>
            <p:cNvSpPr/>
            <p:nvPr userDrawn="1"/>
          </p:nvSpPr>
          <p:spPr>
            <a:xfrm>
              <a:off x="1148016" y="0"/>
              <a:ext cx="576072" cy="57607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F1969E72-FA7B-4358-8C46-7F15CF01A747}"/>
                </a:ext>
              </a:extLst>
            </p:cNvPr>
            <p:cNvSpPr/>
            <p:nvPr userDrawn="1"/>
          </p:nvSpPr>
          <p:spPr>
            <a:xfrm>
              <a:off x="1724088" y="0"/>
              <a:ext cx="576072" cy="57607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12F9FDD1-1288-44CD-9C55-6CE3B2FB39F9}"/>
                </a:ext>
              </a:extLst>
            </p:cNvPr>
            <p:cNvSpPr/>
            <p:nvPr userDrawn="1"/>
          </p:nvSpPr>
          <p:spPr>
            <a:xfrm>
              <a:off x="2300160" y="0"/>
              <a:ext cx="576072" cy="57607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330AC56B-D539-45B3-AD66-457D7D874CD8}"/>
                </a:ext>
              </a:extLst>
            </p:cNvPr>
            <p:cNvSpPr/>
            <p:nvPr userDrawn="1"/>
          </p:nvSpPr>
          <p:spPr>
            <a:xfrm>
              <a:off x="2876232" y="0"/>
              <a:ext cx="576072" cy="57607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26434293-E220-465A-9EF3-FF90D0E0F19B}"/>
                </a:ext>
              </a:extLst>
            </p:cNvPr>
            <p:cNvSpPr/>
            <p:nvPr userDrawn="1"/>
          </p:nvSpPr>
          <p:spPr>
            <a:xfrm>
              <a:off x="3452304" y="0"/>
              <a:ext cx="576072" cy="57607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6751B4BA-EAD6-4F27-B051-F799EBBAAE12}"/>
                </a:ext>
              </a:extLst>
            </p:cNvPr>
            <p:cNvSpPr/>
            <p:nvPr userDrawn="1"/>
          </p:nvSpPr>
          <p:spPr>
            <a:xfrm>
              <a:off x="4028376" y="0"/>
              <a:ext cx="576072" cy="57607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EF6A1809-5EEE-4801-A2B0-7350405CDEB5}"/>
                </a:ext>
              </a:extLst>
            </p:cNvPr>
            <p:cNvSpPr/>
            <p:nvPr userDrawn="1"/>
          </p:nvSpPr>
          <p:spPr>
            <a:xfrm>
              <a:off x="4604448" y="0"/>
              <a:ext cx="576072" cy="57607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E3B41004-5241-4ED8-8DBD-6D7345DFC934}"/>
                </a:ext>
              </a:extLst>
            </p:cNvPr>
            <p:cNvSpPr/>
            <p:nvPr userDrawn="1"/>
          </p:nvSpPr>
          <p:spPr>
            <a:xfrm>
              <a:off x="5180520" y="0"/>
              <a:ext cx="576072" cy="57607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72EC9AD5-87ED-4FC3-A142-A87EB8359263}"/>
                </a:ext>
              </a:extLst>
            </p:cNvPr>
            <p:cNvSpPr/>
            <p:nvPr userDrawn="1"/>
          </p:nvSpPr>
          <p:spPr>
            <a:xfrm>
              <a:off x="5180520" y="563966"/>
              <a:ext cx="576072" cy="57607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6BFD4027-F2BA-4F92-8229-FC2C25423B98}"/>
                </a:ext>
              </a:extLst>
            </p:cNvPr>
            <p:cNvSpPr/>
            <p:nvPr userDrawn="1"/>
          </p:nvSpPr>
          <p:spPr>
            <a:xfrm>
              <a:off x="5180520" y="1136852"/>
              <a:ext cx="576072" cy="57607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D5A0F8C7-1908-4500-B7D3-5BEDCCC233D8}"/>
                </a:ext>
              </a:extLst>
            </p:cNvPr>
            <p:cNvSpPr/>
            <p:nvPr userDrawn="1"/>
          </p:nvSpPr>
          <p:spPr>
            <a:xfrm>
              <a:off x="5180520" y="1709738"/>
              <a:ext cx="576072" cy="57607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34614BC4-1B39-4DE0-ACCE-6DDED4710BEF}"/>
                </a:ext>
              </a:extLst>
            </p:cNvPr>
            <p:cNvSpPr/>
            <p:nvPr userDrawn="1"/>
          </p:nvSpPr>
          <p:spPr>
            <a:xfrm>
              <a:off x="5180520" y="2282624"/>
              <a:ext cx="576072" cy="57607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CF20A7E0-34F3-480A-9BE6-79B88802E55B}"/>
                </a:ext>
              </a:extLst>
            </p:cNvPr>
            <p:cNvSpPr/>
            <p:nvPr userDrawn="1"/>
          </p:nvSpPr>
          <p:spPr>
            <a:xfrm>
              <a:off x="5180520" y="2855510"/>
              <a:ext cx="576072" cy="57607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C6A8074E-3117-4E9F-A0E2-53086DF7453D}"/>
                </a:ext>
              </a:extLst>
            </p:cNvPr>
            <p:cNvSpPr/>
            <p:nvPr userDrawn="1"/>
          </p:nvSpPr>
          <p:spPr>
            <a:xfrm>
              <a:off x="5180520" y="3428396"/>
              <a:ext cx="576072" cy="57607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67D0C6A1-221D-421D-9992-0F6CB576A685}"/>
                </a:ext>
              </a:extLst>
            </p:cNvPr>
            <p:cNvSpPr/>
            <p:nvPr userDrawn="1"/>
          </p:nvSpPr>
          <p:spPr>
            <a:xfrm>
              <a:off x="5180520" y="4001282"/>
              <a:ext cx="576072" cy="57607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F39E7BB0-5CBA-4258-A058-DD0BD25C2F8E}"/>
                </a:ext>
              </a:extLst>
            </p:cNvPr>
            <p:cNvSpPr/>
            <p:nvPr userDrawn="1"/>
          </p:nvSpPr>
          <p:spPr>
            <a:xfrm>
              <a:off x="5180520" y="4574168"/>
              <a:ext cx="576072" cy="57607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53B2A275-45FA-4398-8B2D-80B189135727}"/>
                </a:ext>
              </a:extLst>
            </p:cNvPr>
            <p:cNvSpPr/>
            <p:nvPr userDrawn="1"/>
          </p:nvSpPr>
          <p:spPr>
            <a:xfrm>
              <a:off x="5180520" y="5147054"/>
              <a:ext cx="576072" cy="57607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2D63E382-D846-4749-9843-91E603EB5230}"/>
                </a:ext>
              </a:extLst>
            </p:cNvPr>
            <p:cNvSpPr/>
            <p:nvPr userDrawn="1"/>
          </p:nvSpPr>
          <p:spPr>
            <a:xfrm>
              <a:off x="5180520" y="5719940"/>
              <a:ext cx="576072" cy="57607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D530F3E2-4C57-4A9F-BD15-4E34F155226A}"/>
                </a:ext>
              </a:extLst>
            </p:cNvPr>
            <p:cNvSpPr/>
            <p:nvPr userDrawn="1"/>
          </p:nvSpPr>
          <p:spPr>
            <a:xfrm>
              <a:off x="5180520" y="6281928"/>
              <a:ext cx="576072" cy="57607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4DD1FBBA-C4C1-423C-8D85-CC2FA3147C8D}"/>
                </a:ext>
              </a:extLst>
            </p:cNvPr>
            <p:cNvSpPr/>
            <p:nvPr userDrawn="1"/>
          </p:nvSpPr>
          <p:spPr>
            <a:xfrm>
              <a:off x="571944" y="6281928"/>
              <a:ext cx="576072" cy="57607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2348BA8A-9E10-4BDA-92EB-6C1021EBD8BB}"/>
                </a:ext>
              </a:extLst>
            </p:cNvPr>
            <p:cNvSpPr/>
            <p:nvPr userDrawn="1"/>
          </p:nvSpPr>
          <p:spPr>
            <a:xfrm>
              <a:off x="1148016" y="6281928"/>
              <a:ext cx="576072" cy="57607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0CF99AB6-B5E9-4BF1-A002-3ED17781E3B2}"/>
                </a:ext>
              </a:extLst>
            </p:cNvPr>
            <p:cNvSpPr/>
            <p:nvPr userDrawn="1"/>
          </p:nvSpPr>
          <p:spPr>
            <a:xfrm>
              <a:off x="1724088" y="6281928"/>
              <a:ext cx="576072" cy="57607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FD504C16-D7B1-4B1A-BD29-5F63709EFBC0}"/>
                </a:ext>
              </a:extLst>
            </p:cNvPr>
            <p:cNvSpPr/>
            <p:nvPr userDrawn="1"/>
          </p:nvSpPr>
          <p:spPr>
            <a:xfrm>
              <a:off x="2300160" y="6281928"/>
              <a:ext cx="576072" cy="57607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97BFC63B-0BE4-439A-A676-C1171E900B0F}"/>
                </a:ext>
              </a:extLst>
            </p:cNvPr>
            <p:cNvSpPr/>
            <p:nvPr userDrawn="1"/>
          </p:nvSpPr>
          <p:spPr>
            <a:xfrm>
              <a:off x="2876232" y="6281928"/>
              <a:ext cx="576072" cy="57607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EBAB1FD7-5A5C-40DF-9C8E-6FCB53B52D50}"/>
                </a:ext>
              </a:extLst>
            </p:cNvPr>
            <p:cNvSpPr/>
            <p:nvPr userDrawn="1"/>
          </p:nvSpPr>
          <p:spPr>
            <a:xfrm>
              <a:off x="3452304" y="6281928"/>
              <a:ext cx="576072" cy="57607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9E54DCBE-7693-49E1-A5FF-9553046ADC6C}"/>
                </a:ext>
              </a:extLst>
            </p:cNvPr>
            <p:cNvSpPr/>
            <p:nvPr userDrawn="1"/>
          </p:nvSpPr>
          <p:spPr>
            <a:xfrm>
              <a:off x="4028376" y="6281928"/>
              <a:ext cx="576072" cy="57607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3CBA41F1-ED75-4F55-BA4B-F88B6BBAD51B}"/>
                </a:ext>
              </a:extLst>
            </p:cNvPr>
            <p:cNvSpPr/>
            <p:nvPr userDrawn="1"/>
          </p:nvSpPr>
          <p:spPr>
            <a:xfrm>
              <a:off x="4604448" y="6281928"/>
              <a:ext cx="576072" cy="57607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</p:grpSp>
      <p:sp>
        <p:nvSpPr>
          <p:cNvPr id="109" name="Rectangle 108">
            <a:extLst>
              <a:ext uri="{FF2B5EF4-FFF2-40B4-BE49-F238E27FC236}">
                <a16:creationId xmlns:a16="http://schemas.microsoft.com/office/drawing/2014/main" id="{4292027F-AAE9-4110-9FB9-9485D82493DC}"/>
              </a:ext>
            </a:extLst>
          </p:cNvPr>
          <p:cNvSpPr/>
          <p:nvPr userDrawn="1"/>
        </p:nvSpPr>
        <p:spPr>
          <a:xfrm>
            <a:off x="5057775" y="2837550"/>
            <a:ext cx="471488" cy="18225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120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961596BB-AB96-498E-9FC6-5A2AB545015E}"/>
              </a:ext>
            </a:extLst>
          </p:cNvPr>
          <p:cNvSpPr/>
          <p:nvPr userDrawn="1"/>
        </p:nvSpPr>
        <p:spPr>
          <a:xfrm>
            <a:off x="0" y="0"/>
            <a:ext cx="160020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638189" y="2931917"/>
            <a:ext cx="6858002" cy="994172"/>
          </a:xfrm>
        </p:spPr>
        <p:txBody>
          <a:bodyPr>
            <a:noAutofit/>
          </a:bodyPr>
          <a:lstStyle>
            <a:lvl1pPr algn="ctr">
              <a:defRPr lang="en-US" sz="3800" b="1" kern="1200" dirty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A36FAFC0-63E1-4A5C-8C07-50890392F19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9205" y="1178560"/>
            <a:ext cx="857250" cy="674370"/>
          </a:xfrm>
        </p:spPr>
        <p:txBody>
          <a:bodyPr anchor="ctr">
            <a:noAutofit/>
          </a:bodyPr>
          <a:lstStyle>
            <a:lvl1pPr marL="0" indent="0" algn="ctr">
              <a:buNone/>
              <a:defRPr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#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3755" y="1870710"/>
            <a:ext cx="4248150" cy="674370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None/>
              <a:defRPr lang="en-US" sz="1600" kern="1200" dirty="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1" name="Text Placeholder 48">
            <a:extLst>
              <a:ext uri="{FF2B5EF4-FFF2-40B4-BE49-F238E27FC236}">
                <a16:creationId xmlns:a16="http://schemas.microsoft.com/office/drawing/2014/main" id="{D5AAA54C-0885-4221-AAAF-831C36B8C05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069205" y="2816860"/>
            <a:ext cx="857250" cy="674370"/>
          </a:xfrm>
        </p:spPr>
        <p:txBody>
          <a:bodyPr anchor="ctr">
            <a:noAutofit/>
          </a:bodyPr>
          <a:lstStyle>
            <a:lvl1pPr marL="0" indent="0" algn="ctr">
              <a:buNone/>
              <a:defRPr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#</a:t>
            </a:r>
          </a:p>
        </p:txBody>
      </p:sp>
      <p:sp>
        <p:nvSpPr>
          <p:cNvPr id="50" name="Content Placeholder 2">
            <a:extLst>
              <a:ext uri="{FF2B5EF4-FFF2-40B4-BE49-F238E27FC236}">
                <a16:creationId xmlns:a16="http://schemas.microsoft.com/office/drawing/2014/main" id="{3D1D7F95-338B-478D-B221-D4C9EC5472B2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373755" y="3506470"/>
            <a:ext cx="4248150" cy="674370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None/>
              <a:defRPr lang="en-US" sz="1600" kern="1200" dirty="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3" name="Text Placeholder 48">
            <a:extLst>
              <a:ext uri="{FF2B5EF4-FFF2-40B4-BE49-F238E27FC236}">
                <a16:creationId xmlns:a16="http://schemas.microsoft.com/office/drawing/2014/main" id="{020F4427-24B5-439F-BAD8-849395F5BD3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69205" y="4467860"/>
            <a:ext cx="857250" cy="674370"/>
          </a:xfrm>
        </p:spPr>
        <p:txBody>
          <a:bodyPr anchor="ctr">
            <a:noAutofit/>
          </a:bodyPr>
          <a:lstStyle>
            <a:lvl1pPr marL="0" indent="0" algn="ctr">
              <a:buNone/>
              <a:defRPr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#</a:t>
            </a:r>
          </a:p>
        </p:txBody>
      </p:sp>
      <p:sp>
        <p:nvSpPr>
          <p:cNvPr id="52" name="Content Placeholder 2">
            <a:extLst>
              <a:ext uri="{FF2B5EF4-FFF2-40B4-BE49-F238E27FC236}">
                <a16:creationId xmlns:a16="http://schemas.microsoft.com/office/drawing/2014/main" id="{07D1309E-F6F7-4FFB-BFBE-F2B34D49D2B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373755" y="5157470"/>
            <a:ext cx="4248150" cy="674370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None/>
              <a:defRPr lang="en-US" sz="1600" kern="1200" dirty="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C9118C8-2BD4-4A40-BC58-4FE44DEC7363}"/>
              </a:ext>
            </a:extLst>
          </p:cNvPr>
          <p:cNvSpPr/>
          <p:nvPr userDrawn="1"/>
        </p:nvSpPr>
        <p:spPr>
          <a:xfrm>
            <a:off x="1588770" y="1371600"/>
            <a:ext cx="257175" cy="3429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4AD9616-1E71-41BB-8C88-7A8B2E678B19}"/>
              </a:ext>
            </a:extLst>
          </p:cNvPr>
          <p:cNvSpPr/>
          <p:nvPr userDrawn="1"/>
        </p:nvSpPr>
        <p:spPr>
          <a:xfrm>
            <a:off x="1588770" y="2400300"/>
            <a:ext cx="257175" cy="3429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3C0C635-E6DB-4926-AB50-27C9523BA6D9}"/>
              </a:ext>
            </a:extLst>
          </p:cNvPr>
          <p:cNvSpPr/>
          <p:nvPr userDrawn="1"/>
        </p:nvSpPr>
        <p:spPr>
          <a:xfrm>
            <a:off x="1588770" y="2743200"/>
            <a:ext cx="257175" cy="342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8C2E78C-B45B-4FC7-8BA2-B26C3B4C1B7B}"/>
              </a:ext>
            </a:extLst>
          </p:cNvPr>
          <p:cNvSpPr/>
          <p:nvPr userDrawn="1"/>
        </p:nvSpPr>
        <p:spPr>
          <a:xfrm>
            <a:off x="1588770" y="3086100"/>
            <a:ext cx="257175" cy="3429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E27586E-6CC4-43CF-85A4-5F1DEBF538EE}"/>
              </a:ext>
            </a:extLst>
          </p:cNvPr>
          <p:cNvSpPr/>
          <p:nvPr userDrawn="1"/>
        </p:nvSpPr>
        <p:spPr>
          <a:xfrm>
            <a:off x="1588770" y="3429000"/>
            <a:ext cx="257175" cy="3429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A87086-44EB-4B15-9068-C89D4316CCC4}"/>
              </a:ext>
            </a:extLst>
          </p:cNvPr>
          <p:cNvSpPr/>
          <p:nvPr userDrawn="1"/>
        </p:nvSpPr>
        <p:spPr>
          <a:xfrm>
            <a:off x="1588770" y="3771900"/>
            <a:ext cx="257175" cy="3429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2DBA141-4D66-475C-A7A4-24D56F66EA01}"/>
              </a:ext>
            </a:extLst>
          </p:cNvPr>
          <p:cNvSpPr/>
          <p:nvPr userDrawn="1"/>
        </p:nvSpPr>
        <p:spPr>
          <a:xfrm>
            <a:off x="1588770" y="4114800"/>
            <a:ext cx="257175" cy="342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236208B-40F2-466D-94DD-475C48CC33F1}"/>
              </a:ext>
            </a:extLst>
          </p:cNvPr>
          <p:cNvSpPr/>
          <p:nvPr userDrawn="1"/>
        </p:nvSpPr>
        <p:spPr>
          <a:xfrm>
            <a:off x="1588770" y="4457700"/>
            <a:ext cx="257175" cy="3429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5A7F399-568C-49DE-BEA4-F1693AC34329}"/>
              </a:ext>
            </a:extLst>
          </p:cNvPr>
          <p:cNvSpPr/>
          <p:nvPr userDrawn="1"/>
        </p:nvSpPr>
        <p:spPr>
          <a:xfrm>
            <a:off x="1588770" y="4800600"/>
            <a:ext cx="257175" cy="3429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004A9B4-FE61-456D-821E-17BBAF611724}"/>
              </a:ext>
            </a:extLst>
          </p:cNvPr>
          <p:cNvSpPr/>
          <p:nvPr userDrawn="1"/>
        </p:nvSpPr>
        <p:spPr>
          <a:xfrm>
            <a:off x="1588770" y="0"/>
            <a:ext cx="257175" cy="342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E9149E0-1DA5-4D13-B672-D5D022B66892}"/>
              </a:ext>
            </a:extLst>
          </p:cNvPr>
          <p:cNvSpPr/>
          <p:nvPr userDrawn="1"/>
        </p:nvSpPr>
        <p:spPr>
          <a:xfrm>
            <a:off x="1588770" y="6515100"/>
            <a:ext cx="257175" cy="3429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4998EA-58DB-4394-B448-32D5476A0416}"/>
              </a:ext>
            </a:extLst>
          </p:cNvPr>
          <p:cNvSpPr/>
          <p:nvPr userDrawn="1"/>
        </p:nvSpPr>
        <p:spPr>
          <a:xfrm>
            <a:off x="1588770" y="342900"/>
            <a:ext cx="257175" cy="3429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D0B7785-DD94-4481-9BE0-30321A1E5D4F}"/>
              </a:ext>
            </a:extLst>
          </p:cNvPr>
          <p:cNvSpPr/>
          <p:nvPr userDrawn="1"/>
        </p:nvSpPr>
        <p:spPr>
          <a:xfrm>
            <a:off x="1588770" y="5143500"/>
            <a:ext cx="257175" cy="342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5CA73DF-3F6B-4A8B-BC96-5F0E8816759D}"/>
              </a:ext>
            </a:extLst>
          </p:cNvPr>
          <p:cNvSpPr/>
          <p:nvPr userDrawn="1"/>
        </p:nvSpPr>
        <p:spPr>
          <a:xfrm>
            <a:off x="1588770" y="5486400"/>
            <a:ext cx="257175" cy="3429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256AF0A-DC14-4B8A-B41C-950B659F5248}"/>
              </a:ext>
            </a:extLst>
          </p:cNvPr>
          <p:cNvSpPr/>
          <p:nvPr userDrawn="1"/>
        </p:nvSpPr>
        <p:spPr>
          <a:xfrm>
            <a:off x="1588770" y="5829300"/>
            <a:ext cx="257175" cy="342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35D68D2-7542-4F1E-923A-0C6C255A8566}"/>
              </a:ext>
            </a:extLst>
          </p:cNvPr>
          <p:cNvSpPr/>
          <p:nvPr userDrawn="1"/>
        </p:nvSpPr>
        <p:spPr>
          <a:xfrm>
            <a:off x="1588770" y="6172200"/>
            <a:ext cx="257175" cy="3429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0DD9ED3-7DCD-4E23-94F2-51C26D610A2B}"/>
              </a:ext>
            </a:extLst>
          </p:cNvPr>
          <p:cNvSpPr/>
          <p:nvPr userDrawn="1"/>
        </p:nvSpPr>
        <p:spPr>
          <a:xfrm>
            <a:off x="1588770" y="685800"/>
            <a:ext cx="257175" cy="3429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7ED83BD-EB0D-46BD-A015-91554B991642}"/>
              </a:ext>
            </a:extLst>
          </p:cNvPr>
          <p:cNvSpPr/>
          <p:nvPr userDrawn="1"/>
        </p:nvSpPr>
        <p:spPr>
          <a:xfrm>
            <a:off x="1588770" y="1028700"/>
            <a:ext cx="257175" cy="3429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69C2404-050F-4EF9-B5FD-333059A9D6FA}"/>
              </a:ext>
            </a:extLst>
          </p:cNvPr>
          <p:cNvSpPr/>
          <p:nvPr userDrawn="1"/>
        </p:nvSpPr>
        <p:spPr>
          <a:xfrm>
            <a:off x="1588770" y="1714500"/>
            <a:ext cx="257175" cy="3429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4710FF2-3868-4BB0-AA0F-85DAD4623984}"/>
              </a:ext>
            </a:extLst>
          </p:cNvPr>
          <p:cNvSpPr/>
          <p:nvPr userDrawn="1"/>
        </p:nvSpPr>
        <p:spPr>
          <a:xfrm>
            <a:off x="1588770" y="2057400"/>
            <a:ext cx="257175" cy="3429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/>
          </a:p>
        </p:txBody>
      </p:sp>
    </p:spTree>
    <p:extLst>
      <p:ext uri="{BB962C8B-B14F-4D97-AF65-F5344CB8AC3E}">
        <p14:creationId xmlns:p14="http://schemas.microsoft.com/office/powerpoint/2010/main" val="116458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3D039-0A18-4031-8A63-D83666B06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7290" y="3870961"/>
            <a:ext cx="6789420" cy="1363663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defRPr sz="280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Picture Placeholder 52">
            <a:extLst>
              <a:ext uri="{FF2B5EF4-FFF2-40B4-BE49-F238E27FC236}">
                <a16:creationId xmlns:a16="http://schemas.microsoft.com/office/drawing/2014/main" id="{AEBBD699-238F-487D-A094-5E479CCCCD4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11374" y="0"/>
            <a:ext cx="1305687" cy="1733044"/>
          </a:xfrm>
          <a:custGeom>
            <a:avLst/>
            <a:gdLst>
              <a:gd name="connsiteX0" fmla="*/ 0 w 1719072"/>
              <a:gd name="connsiteY0" fmla="*/ 0 h 1708970"/>
              <a:gd name="connsiteX1" fmla="*/ 1719072 w 1719072"/>
              <a:gd name="connsiteY1" fmla="*/ 0 h 1708970"/>
              <a:gd name="connsiteX2" fmla="*/ 1719072 w 1719072"/>
              <a:gd name="connsiteY2" fmla="*/ 1708970 h 1708970"/>
              <a:gd name="connsiteX3" fmla="*/ 0 w 1719072"/>
              <a:gd name="connsiteY3" fmla="*/ 1708970 h 1708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9072" h="1708970">
                <a:moveTo>
                  <a:pt x="0" y="0"/>
                </a:moveTo>
                <a:lnTo>
                  <a:pt x="1719072" y="0"/>
                </a:lnTo>
                <a:lnTo>
                  <a:pt x="1719072" y="1708970"/>
                </a:lnTo>
                <a:lnTo>
                  <a:pt x="0" y="170897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Picture Placeholder 52">
            <a:extLst>
              <a:ext uri="{FF2B5EF4-FFF2-40B4-BE49-F238E27FC236}">
                <a16:creationId xmlns:a16="http://schemas.microsoft.com/office/drawing/2014/main" id="{6A29DD5B-55DC-47F4-8032-1E78B3A990BE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528435" y="0"/>
            <a:ext cx="1309878" cy="1733044"/>
          </a:xfrm>
          <a:custGeom>
            <a:avLst/>
            <a:gdLst>
              <a:gd name="connsiteX0" fmla="*/ 0 w 1719072"/>
              <a:gd name="connsiteY0" fmla="*/ 0 h 1708970"/>
              <a:gd name="connsiteX1" fmla="*/ 1719072 w 1719072"/>
              <a:gd name="connsiteY1" fmla="*/ 0 h 1708970"/>
              <a:gd name="connsiteX2" fmla="*/ 1719072 w 1719072"/>
              <a:gd name="connsiteY2" fmla="*/ 1708970 h 1708970"/>
              <a:gd name="connsiteX3" fmla="*/ 0 w 1719072"/>
              <a:gd name="connsiteY3" fmla="*/ 1708970 h 1708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9072" h="1708970">
                <a:moveTo>
                  <a:pt x="0" y="0"/>
                </a:moveTo>
                <a:lnTo>
                  <a:pt x="1719072" y="0"/>
                </a:lnTo>
                <a:lnTo>
                  <a:pt x="1719072" y="1708970"/>
                </a:lnTo>
                <a:lnTo>
                  <a:pt x="0" y="170897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52">
            <a:extLst>
              <a:ext uri="{FF2B5EF4-FFF2-40B4-BE49-F238E27FC236}">
                <a16:creationId xmlns:a16="http://schemas.microsoft.com/office/drawing/2014/main" id="{DF373D3C-15A7-41D7-A80E-63E14EA87B2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226939" y="1733044"/>
            <a:ext cx="1301496" cy="1755648"/>
          </a:xfrm>
          <a:custGeom>
            <a:avLst/>
            <a:gdLst>
              <a:gd name="connsiteX0" fmla="*/ 0 w 1719072"/>
              <a:gd name="connsiteY0" fmla="*/ 0 h 1708970"/>
              <a:gd name="connsiteX1" fmla="*/ 1719072 w 1719072"/>
              <a:gd name="connsiteY1" fmla="*/ 0 h 1708970"/>
              <a:gd name="connsiteX2" fmla="*/ 1719072 w 1719072"/>
              <a:gd name="connsiteY2" fmla="*/ 1708970 h 1708970"/>
              <a:gd name="connsiteX3" fmla="*/ 0 w 1719072"/>
              <a:gd name="connsiteY3" fmla="*/ 1708970 h 1708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9072" h="1708970">
                <a:moveTo>
                  <a:pt x="0" y="0"/>
                </a:moveTo>
                <a:lnTo>
                  <a:pt x="1719072" y="0"/>
                </a:lnTo>
                <a:lnTo>
                  <a:pt x="1719072" y="1708970"/>
                </a:lnTo>
                <a:lnTo>
                  <a:pt x="0" y="170897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438815-B9AF-4BA5-B8D6-3311C4949F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77290" y="5405756"/>
            <a:ext cx="6789420" cy="476885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1A29850-9B3D-49F0-9198-80F35FD55140}"/>
              </a:ext>
            </a:extLst>
          </p:cNvPr>
          <p:cNvSpPr/>
          <p:nvPr userDrawn="1"/>
        </p:nvSpPr>
        <p:spPr>
          <a:xfrm>
            <a:off x="3917062" y="0"/>
            <a:ext cx="1309877" cy="17556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20672AB-65F9-4533-9452-7872A8E7C3BC}"/>
              </a:ext>
            </a:extLst>
          </p:cNvPr>
          <p:cNvSpPr/>
          <p:nvPr userDrawn="1"/>
        </p:nvSpPr>
        <p:spPr>
          <a:xfrm>
            <a:off x="1305687" y="0"/>
            <a:ext cx="1309878" cy="175564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20BF50-7B12-496A-986A-AF0B9880118F}"/>
              </a:ext>
            </a:extLst>
          </p:cNvPr>
          <p:cNvSpPr/>
          <p:nvPr userDrawn="1"/>
        </p:nvSpPr>
        <p:spPr>
          <a:xfrm>
            <a:off x="0" y="0"/>
            <a:ext cx="1309878" cy="17556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E556028-47A8-47AD-A7ED-1CB2252FBE3D}"/>
              </a:ext>
            </a:extLst>
          </p:cNvPr>
          <p:cNvSpPr/>
          <p:nvPr userDrawn="1"/>
        </p:nvSpPr>
        <p:spPr>
          <a:xfrm>
            <a:off x="7834122" y="0"/>
            <a:ext cx="1309878" cy="17556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47570CE-A79F-452C-A098-5DE30EBBC6FB}"/>
              </a:ext>
            </a:extLst>
          </p:cNvPr>
          <p:cNvSpPr/>
          <p:nvPr userDrawn="1"/>
        </p:nvSpPr>
        <p:spPr>
          <a:xfrm>
            <a:off x="1305687" y="1733044"/>
            <a:ext cx="1309878" cy="17556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D3866FD-426E-414F-B17B-F648AF71EA9B}"/>
              </a:ext>
            </a:extLst>
          </p:cNvPr>
          <p:cNvSpPr/>
          <p:nvPr userDrawn="1"/>
        </p:nvSpPr>
        <p:spPr>
          <a:xfrm>
            <a:off x="0" y="1733044"/>
            <a:ext cx="1309878" cy="17556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4B0C63F-EAB3-44FC-B94D-C69BCBD26EBB}"/>
              </a:ext>
            </a:extLst>
          </p:cNvPr>
          <p:cNvSpPr/>
          <p:nvPr userDrawn="1"/>
        </p:nvSpPr>
        <p:spPr>
          <a:xfrm>
            <a:off x="6528435" y="1733044"/>
            <a:ext cx="1309878" cy="175564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accent4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79B1BFC-C4E4-428C-A63D-1780C528C70E}"/>
              </a:ext>
            </a:extLst>
          </p:cNvPr>
          <p:cNvSpPr/>
          <p:nvPr userDrawn="1"/>
        </p:nvSpPr>
        <p:spPr>
          <a:xfrm>
            <a:off x="3917061" y="1733044"/>
            <a:ext cx="1309878" cy="17556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6506793-EC4D-4DB9-A0A1-CC46BD8565D8}"/>
              </a:ext>
            </a:extLst>
          </p:cNvPr>
          <p:cNvSpPr/>
          <p:nvPr userDrawn="1"/>
        </p:nvSpPr>
        <p:spPr>
          <a:xfrm>
            <a:off x="7838313" y="1733044"/>
            <a:ext cx="1305687" cy="17556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7BD3197-9B69-4E3D-9A01-662F1F8E514B}"/>
              </a:ext>
            </a:extLst>
          </p:cNvPr>
          <p:cNvSpPr/>
          <p:nvPr userDrawn="1"/>
        </p:nvSpPr>
        <p:spPr>
          <a:xfrm>
            <a:off x="2611374" y="1733044"/>
            <a:ext cx="1309878" cy="17556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2FEFBC2-5C67-4F2E-8B5F-6AAF8656FBA4}"/>
              </a:ext>
            </a:extLst>
          </p:cNvPr>
          <p:cNvSpPr/>
          <p:nvPr userDrawn="1"/>
        </p:nvSpPr>
        <p:spPr>
          <a:xfrm>
            <a:off x="5226938" y="0"/>
            <a:ext cx="1305688" cy="173304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7059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4660D4-B0ED-42D9-BC6D-AF4F1F9C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C607AE-E8B7-4C3B-A6DA-04289E2F0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917CC-671D-47EA-B065-51E87EC27B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D0B54-5D87-4D1B-9C6E-5A7B87C83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ADFFD-0FF7-4DDC-8879-918576F63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30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5" r:id="rId2"/>
    <p:sldLayoutId id="2147483677" r:id="rId3"/>
    <p:sldLayoutId id="2147483674" r:id="rId4"/>
    <p:sldLayoutId id="2147483676" r:id="rId5"/>
    <p:sldLayoutId id="2147483650" r:id="rId6"/>
    <p:sldLayoutId id="2147483667" r:id="rId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0ACF146-9845-2647-1D33-0624A26186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dirty="0"/>
              <a:t>Mothers 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CB774273-9DBD-503B-0EAE-678E78B66CF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36B6A0C7-D7C8-B6F5-62B9-0D35F97F153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0C6EFFA-EEF4-9A94-910F-291F34D8D51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3F3580E4-F835-D333-25BB-FB630C182E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300E88-0F0F-DF7D-D401-8181F9B4BE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3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0FBF32B-8882-0208-5AE8-3A6ACBC2A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/>
              <a:t>Make Sacrifice</a:t>
            </a:r>
            <a:r>
              <a:rPr lang="en-US" dirty="0"/>
              <a:t> 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CC0089E-E4A9-C5BC-5D9F-4DDDD454B65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052047" y="1178560"/>
            <a:ext cx="2832847" cy="587487"/>
          </a:xfrm>
        </p:spPr>
        <p:txBody>
          <a:bodyPr/>
          <a:lstStyle/>
          <a:p>
            <a:r>
              <a:rPr lang="en-US" sz="4000" dirty="0"/>
              <a:t>John 16:21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0637C0-60C3-6CBF-7C20-4FA17B61F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2824" y="1870710"/>
            <a:ext cx="4823011" cy="674370"/>
          </a:xfrm>
        </p:spPr>
        <p:txBody>
          <a:bodyPr/>
          <a:lstStyle/>
          <a:p>
            <a:r>
              <a:rPr lang="en-US" sz="3600" b="1" dirty="0"/>
              <a:t>Pain of childbirth 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EEAFC15-5735-349A-47EE-10C649420B0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863788" y="2816860"/>
            <a:ext cx="3334871" cy="674370"/>
          </a:xfrm>
        </p:spPr>
        <p:txBody>
          <a:bodyPr/>
          <a:lstStyle/>
          <a:p>
            <a:r>
              <a:rPr lang="en-US" sz="4000" dirty="0"/>
              <a:t>Exodus 2:3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814ACE3-E618-035F-EE42-C2BFEA91690A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236259" y="3506470"/>
            <a:ext cx="4679576" cy="674370"/>
          </a:xfrm>
        </p:spPr>
        <p:txBody>
          <a:bodyPr/>
          <a:lstStyle/>
          <a:p>
            <a:r>
              <a:rPr lang="en-US" sz="3600" b="1" dirty="0"/>
              <a:t>Put him in the river 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407A9D9-6CFD-42AD-52BB-DB042CC2448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25906" y="4467860"/>
            <a:ext cx="4356847" cy="674370"/>
          </a:xfrm>
        </p:spPr>
        <p:txBody>
          <a:bodyPr/>
          <a:lstStyle/>
          <a:p>
            <a:r>
              <a:rPr lang="en-US" sz="3600" dirty="0"/>
              <a:t>Proverbs 23:13-14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F4341368-4FD0-382E-2AC7-233292A5BC6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2904566" y="5157470"/>
            <a:ext cx="5271246" cy="674370"/>
          </a:xfrm>
        </p:spPr>
        <p:txBody>
          <a:bodyPr/>
          <a:lstStyle/>
          <a:p>
            <a:r>
              <a:rPr lang="en-US" sz="3600" b="1" dirty="0"/>
              <a:t>Not withholding discipline to your child </a:t>
            </a:r>
          </a:p>
        </p:txBody>
      </p:sp>
    </p:spTree>
    <p:extLst>
      <p:ext uri="{BB962C8B-B14F-4D97-AF65-F5344CB8AC3E}">
        <p14:creationId xmlns:p14="http://schemas.microsoft.com/office/powerpoint/2010/main" val="413996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build="p"/>
      <p:bldP spid="6" grpId="0" build="p"/>
      <p:bldP spid="9" grpId="0" build="p"/>
      <p:bldP spid="8" grpId="0" build="p"/>
      <p:bldP spid="11" grpId="0" build="p"/>
      <p:bldP spid="1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EB2E5-E5AB-B6EA-02FE-B0E5DE8DD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Teach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2C17A4-F422-66FE-B79B-574A62D127B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33488" y="84044"/>
            <a:ext cx="3128683" cy="810036"/>
          </a:xfrm>
        </p:spPr>
        <p:txBody>
          <a:bodyPr/>
          <a:lstStyle/>
          <a:p>
            <a:r>
              <a:rPr lang="en-US" sz="3600" dirty="0"/>
              <a:t>Ruth 3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8AA613-2EFE-C812-59F1-237346DFB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9060" y="1047003"/>
            <a:ext cx="5307106" cy="674370"/>
          </a:xfrm>
        </p:spPr>
        <p:txBody>
          <a:bodyPr/>
          <a:lstStyle/>
          <a:p>
            <a:r>
              <a:rPr lang="en-US" sz="3600" b="1" dirty="0"/>
              <a:t>Naomi instructed Ruth 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37C484-C8AF-4FC7-64EB-9FCAC239FE1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809999" y="1870710"/>
            <a:ext cx="3316941" cy="674370"/>
          </a:xfrm>
        </p:spPr>
        <p:txBody>
          <a:bodyPr/>
          <a:lstStyle/>
          <a:p>
            <a:r>
              <a:rPr lang="en-US" sz="4000" dirty="0"/>
              <a:t>Titus 2:4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315B46-D650-957B-285C-26A2375B33B4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2779060" y="2643318"/>
            <a:ext cx="5307106" cy="674370"/>
          </a:xfrm>
        </p:spPr>
        <p:txBody>
          <a:bodyPr/>
          <a:lstStyle/>
          <a:p>
            <a:r>
              <a:rPr lang="en-US" sz="3600" b="1" dirty="0"/>
              <a:t>Teach younger women 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8E5A3D5-44C4-552E-3E71-B9D8D51308F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65929" y="3578337"/>
            <a:ext cx="4724400" cy="674370"/>
          </a:xfrm>
        </p:spPr>
        <p:txBody>
          <a:bodyPr/>
          <a:lstStyle/>
          <a:p>
            <a:r>
              <a:rPr lang="en-US" sz="3600" dirty="0"/>
              <a:t>Proverbs 1:8-9 (ch.31)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CFFF89B-8B73-1BD9-5681-4A0F368B763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2976282" y="4402044"/>
            <a:ext cx="5109883" cy="674370"/>
          </a:xfrm>
        </p:spPr>
        <p:txBody>
          <a:bodyPr/>
          <a:lstStyle/>
          <a:p>
            <a:r>
              <a:rPr lang="en-US" sz="3600" b="1" dirty="0"/>
              <a:t>Do not forsake your mothers teaching 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B1BEFE5D-3815-64D2-B1E4-06EC6F95F3FE}"/>
              </a:ext>
            </a:extLst>
          </p:cNvPr>
          <p:cNvSpPr txBox="1">
            <a:spLocks/>
          </p:cNvSpPr>
          <p:nvPr/>
        </p:nvSpPr>
        <p:spPr>
          <a:xfrm>
            <a:off x="3469341" y="5473812"/>
            <a:ext cx="3845859" cy="6743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2 Timothy 1:5</a:t>
            </a:r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63A53F40-32F4-F38E-F949-CDC2A35394F9}"/>
              </a:ext>
            </a:extLst>
          </p:cNvPr>
          <p:cNvSpPr txBox="1">
            <a:spLocks/>
          </p:cNvSpPr>
          <p:nvPr/>
        </p:nvSpPr>
        <p:spPr>
          <a:xfrm>
            <a:off x="2779061" y="6160770"/>
            <a:ext cx="5513292" cy="6743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1600" kern="1200" dirty="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/>
              <a:t>Mother and grandmother </a:t>
            </a:r>
          </a:p>
        </p:txBody>
      </p:sp>
    </p:spTree>
    <p:extLst>
      <p:ext uri="{BB962C8B-B14F-4D97-AF65-F5344CB8AC3E}">
        <p14:creationId xmlns:p14="http://schemas.microsoft.com/office/powerpoint/2010/main" val="1639854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 build="p"/>
      <p:bldP spid="6" grpId="0" build="p"/>
      <p:bldP spid="7" grpId="0" build="p"/>
      <p:bldP spid="8" grpId="0" build="p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FB3D3-14C0-755C-0EAF-0D3AC071F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Children, Are You A</a:t>
            </a:r>
            <a:br>
              <a:rPr lang="en-US" sz="4400" dirty="0"/>
            </a:br>
            <a:r>
              <a:rPr lang="en-US" sz="4400" dirty="0"/>
              <a:t> Blessing or a Curse?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12FA28-F3B7-2FFA-904C-AD0D3D2B625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39670" y="364938"/>
            <a:ext cx="3783106" cy="826770"/>
          </a:xfrm>
        </p:spPr>
        <p:txBody>
          <a:bodyPr/>
          <a:lstStyle/>
          <a:p>
            <a:r>
              <a:rPr lang="en-US" sz="4000" dirty="0"/>
              <a:t>Psalm 127:3-5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057DC8-BB2E-E3CF-E1A4-0116A17F8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7294" y="1158314"/>
            <a:ext cx="4670612" cy="674370"/>
          </a:xfrm>
        </p:spPr>
        <p:txBody>
          <a:bodyPr/>
          <a:lstStyle/>
          <a:p>
            <a:r>
              <a:rPr lang="en-US" sz="3600" b="1" dirty="0"/>
              <a:t>Offspring are a reward from Him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ACF151-8706-98D5-1F29-99442E83A57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012141" y="2529841"/>
            <a:ext cx="5208494" cy="961390"/>
          </a:xfrm>
        </p:spPr>
        <p:txBody>
          <a:bodyPr/>
          <a:lstStyle/>
          <a:p>
            <a:r>
              <a:rPr lang="en-US" sz="4000" dirty="0"/>
              <a:t>Proverbs 10:1/15:20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F95FF9-6014-8D93-AD68-29D80407E36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97754" y="3506470"/>
            <a:ext cx="4800151" cy="681918"/>
          </a:xfrm>
        </p:spPr>
        <p:txBody>
          <a:bodyPr/>
          <a:lstStyle/>
          <a:p>
            <a:r>
              <a:rPr lang="en-US" sz="3600" b="1" dirty="0"/>
              <a:t>Grief to his mother 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DC11114-0877-8E3F-4326-5639C87D97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67953" y="4467860"/>
            <a:ext cx="4053952" cy="674370"/>
          </a:xfrm>
        </p:spPr>
        <p:txBody>
          <a:bodyPr/>
          <a:lstStyle/>
          <a:p>
            <a:r>
              <a:rPr lang="en-US" sz="4000" dirty="0"/>
              <a:t>Ephesians 6:1-2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84110E2-39CC-9341-0A07-22F70977C7B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227294" y="5157470"/>
            <a:ext cx="4670611" cy="674370"/>
          </a:xfrm>
        </p:spPr>
        <p:txBody>
          <a:bodyPr/>
          <a:lstStyle/>
          <a:p>
            <a:r>
              <a:rPr lang="en-US" sz="3600" b="1" dirty="0"/>
              <a:t>Honor your mother </a:t>
            </a:r>
          </a:p>
        </p:txBody>
      </p:sp>
    </p:spTree>
    <p:extLst>
      <p:ext uri="{BB962C8B-B14F-4D97-AF65-F5344CB8AC3E}">
        <p14:creationId xmlns:p14="http://schemas.microsoft.com/office/powerpoint/2010/main" val="2778836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 build="p"/>
      <p:bldP spid="6" grpId="0" build="p"/>
      <p:bldP spid="7" grpId="0" build="p"/>
      <p:bldP spid="8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Custom 61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idal-Shower-Party_Win32_EF_v6" id="{F50506D6-F263-46DF-B45F-689E87606AFB}" vid="{78DE3111-747F-4D16-8734-09E4CB8AFEC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6" ma:contentTypeDescription="Create a new document." ma:contentTypeScope="" ma:versionID="ac37c1753acd5e330d2062ccec26ea66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b340c7101c92c5120abd06486f94548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36E78AD-D683-4DB4-8E08-2C6DE280F83C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4ADAC869-DA38-47C0-9F32-0214CE0062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CB997BB-0365-4727-8E9B-8E2D38CC91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Bridal shower slideshow</Template>
  <TotalTime>2637</TotalTime>
  <Words>84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Gill Sans Nova</vt:lpstr>
      <vt:lpstr>Office Theme</vt:lpstr>
      <vt:lpstr>Mothers </vt:lpstr>
      <vt:lpstr>Make Sacrifice </vt:lpstr>
      <vt:lpstr>Teach </vt:lpstr>
      <vt:lpstr>Children, Are You A  Blessing or a Curse?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Mothers </dc:title>
  <dc:creator>Brandon Hathaway</dc:creator>
  <cp:lastModifiedBy>Brandon Hathaway</cp:lastModifiedBy>
  <cp:revision>7</cp:revision>
  <dcterms:created xsi:type="dcterms:W3CDTF">2024-05-10T16:40:52Z</dcterms:created>
  <dcterms:modified xsi:type="dcterms:W3CDTF">2024-05-12T12:38:04Z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