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81" d="100"/>
          <a:sy n="81" d="100"/>
        </p:scale>
        <p:origin x="130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2109-7465-4E3D-A3AF-233EFAB34277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0238E-A21D-41BD-8187-A8E43BC91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221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2109-7465-4E3D-A3AF-233EFAB34277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0238E-A21D-41BD-8187-A8E43BC91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209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2109-7465-4E3D-A3AF-233EFAB34277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0238E-A21D-41BD-8187-A8E43BC91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2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2109-7465-4E3D-A3AF-233EFAB34277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0238E-A21D-41BD-8187-A8E43BC91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467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2109-7465-4E3D-A3AF-233EFAB34277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0238E-A21D-41BD-8187-A8E43BC91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80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2109-7465-4E3D-A3AF-233EFAB34277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0238E-A21D-41BD-8187-A8E43BC91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908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2109-7465-4E3D-A3AF-233EFAB34277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0238E-A21D-41BD-8187-A8E43BC91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048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2109-7465-4E3D-A3AF-233EFAB34277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0238E-A21D-41BD-8187-A8E43BC91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510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2109-7465-4E3D-A3AF-233EFAB34277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0238E-A21D-41BD-8187-A8E43BC91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60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2109-7465-4E3D-A3AF-233EFAB34277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0238E-A21D-41BD-8187-A8E43BC91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223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2109-7465-4E3D-A3AF-233EFAB34277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0238E-A21D-41BD-8187-A8E43BC91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26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B2109-7465-4E3D-A3AF-233EFAB34277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238E-A21D-41BD-8187-A8E43BC91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887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B501A5F-63FD-1CE1-483F-F13D9FE8B6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5A8F7B-E9EF-B294-7DC8-23E6AA34EB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/>
              <a:t>There is False Teachings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0DA1AC-1962-5C87-8577-0D7F07C72F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91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352FD68-15FD-0654-5566-640BAC8735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B10A3A2-A4E2-0207-F51C-C5269748E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8248650" cy="1460499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Always Have Been </a:t>
            </a:r>
            <a:br>
              <a:rPr lang="en-US" sz="5400" b="1" dirty="0"/>
            </a:br>
            <a:r>
              <a:rPr lang="en-US" sz="5400" b="1" dirty="0"/>
              <a:t>False Prophets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62865-0DD0-A9B7-C94A-C19ACF0B5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Genesis 3:1-5 first sin came from a lie </a:t>
            </a:r>
          </a:p>
          <a:p>
            <a:r>
              <a:rPr lang="en-US" sz="3600" b="1" dirty="0"/>
              <a:t>Deuteronomy 18:20 speaking commands God has not given </a:t>
            </a:r>
          </a:p>
          <a:p>
            <a:r>
              <a:rPr lang="en-US" sz="3600" b="1" dirty="0"/>
              <a:t>Ezekiel 13:9 false visions </a:t>
            </a:r>
          </a:p>
          <a:p>
            <a:r>
              <a:rPr lang="en-US" sz="3600" b="1" dirty="0"/>
              <a:t>Jeremiah 14:14 prophesying lies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500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D543DAE-6C56-3E97-2023-D2D576D315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91EF33A-5569-8E59-E609-9881E94CF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False Prophets Still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BC2DF-72E5-C9A1-6E39-B22AE193B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Acts 20:28-30 savage wolves will come </a:t>
            </a:r>
          </a:p>
          <a:p>
            <a:r>
              <a:rPr lang="en-US" sz="3600" b="1" dirty="0"/>
              <a:t>2 Peter 3:17 carried away in error</a:t>
            </a:r>
          </a:p>
          <a:p>
            <a:r>
              <a:rPr lang="en-US" sz="3600" b="1" dirty="0"/>
              <a:t>1 John 4:1 many false prophets </a:t>
            </a:r>
          </a:p>
          <a:p>
            <a:r>
              <a:rPr lang="en-US" sz="3600" b="1" dirty="0"/>
              <a:t>Matthew 7:15-20 you will know them by their fruits</a:t>
            </a:r>
          </a:p>
          <a:p>
            <a:r>
              <a:rPr lang="en-US" sz="3600" b="1" dirty="0"/>
              <a:t>2 Corinthians 11:14 Satan transfigures in an angel of light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323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88CF918-F285-74D8-FE79-FC89B7AA6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EA0476B-101A-4F34-2ADA-9AB936A49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/>
              <a:t>Ready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D24E5-38C1-5C3F-575D-DAA44EC43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2 Peter 3:18 grow in the Lord </a:t>
            </a:r>
          </a:p>
          <a:p>
            <a:r>
              <a:rPr lang="en-US" sz="3600" b="1" dirty="0"/>
              <a:t>1 Peter 3:15 always prepared </a:t>
            </a:r>
          </a:p>
          <a:p>
            <a:r>
              <a:rPr lang="en-US" sz="3600" b="1" dirty="0"/>
              <a:t>2 Timothy 3:16-17 be equipped for every good work </a:t>
            </a:r>
          </a:p>
          <a:p>
            <a:r>
              <a:rPr lang="en-US" sz="3600" b="1" dirty="0"/>
              <a:t>Acts 17:11 examine the scriptures daily </a:t>
            </a:r>
          </a:p>
          <a:p>
            <a:r>
              <a:rPr lang="en-US" sz="3600" b="1" dirty="0"/>
              <a:t>Matthew 4:1-11 know the truth  </a:t>
            </a:r>
          </a:p>
        </p:txBody>
      </p:sp>
    </p:spTree>
    <p:extLst>
      <p:ext uri="{BB962C8B-B14F-4D97-AF65-F5344CB8AC3E}">
        <p14:creationId xmlns:p14="http://schemas.microsoft.com/office/powerpoint/2010/main" val="1390710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1297</TotalTime>
  <Words>108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There is False Teachings </vt:lpstr>
      <vt:lpstr>Always Have Been  False Prophets </vt:lpstr>
      <vt:lpstr>False Prophets Still </vt:lpstr>
      <vt:lpstr>Ready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There is False Teachings </dc:title>
  <dc:creator>Brandon Hathaway</dc:creator>
  <cp:lastModifiedBy>Brandon Hathaway</cp:lastModifiedBy>
  <cp:revision>4</cp:revision>
  <dcterms:created xsi:type="dcterms:W3CDTF">2022-05-13T17:10:46Z</dcterms:created>
  <dcterms:modified xsi:type="dcterms:W3CDTF">2022-05-15T11:29:31Z</dcterms:modified>
</cp:coreProperties>
</file>