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1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7526-9C9C-42D4-B56E-A34C4EEB3F72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9033-41F5-4877-BCCD-D0AB01B5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Examination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Examine Yourself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302" y="1825625"/>
            <a:ext cx="6582047" cy="4351338"/>
          </a:xfrm>
        </p:spPr>
        <p:txBody>
          <a:bodyPr/>
          <a:lstStyle/>
          <a:p>
            <a:r>
              <a:rPr lang="en-US" dirty="0" smtClean="0"/>
              <a:t>Lamentations 3:40 examine our ways </a:t>
            </a:r>
          </a:p>
          <a:p>
            <a:r>
              <a:rPr lang="en-US" dirty="0" smtClean="0"/>
              <a:t>1 Corinthians 9:27 I discipline my body </a:t>
            </a:r>
          </a:p>
          <a:p>
            <a:r>
              <a:rPr lang="en-US" dirty="0" smtClean="0"/>
              <a:t>1 Corinthians 11:28 examine himself </a:t>
            </a:r>
            <a:endParaRPr lang="en-US" dirty="0" smtClean="0"/>
          </a:p>
          <a:p>
            <a:r>
              <a:rPr lang="en-US" dirty="0" smtClean="0"/>
              <a:t>2 Corinthians 13:5 examine yourself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Examine Our </a:t>
            </a:r>
            <a:r>
              <a:rPr lang="en-US" dirty="0" smtClean="0"/>
              <a:t>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2" y="1825625"/>
            <a:ext cx="6400801" cy="4351338"/>
          </a:xfrm>
        </p:spPr>
        <p:txBody>
          <a:bodyPr/>
          <a:lstStyle/>
          <a:p>
            <a:r>
              <a:rPr lang="en-US" dirty="0" smtClean="0"/>
              <a:t>Matthew 6:19-21 where your treasure is there your heart is </a:t>
            </a:r>
            <a:endParaRPr lang="en-US" dirty="0" smtClean="0"/>
          </a:p>
          <a:p>
            <a:r>
              <a:rPr lang="en-US" dirty="0" smtClean="0"/>
              <a:t>Revelation 2:3-4 you have left your first love </a:t>
            </a:r>
          </a:p>
          <a:p>
            <a:r>
              <a:rPr lang="en-US" dirty="0" smtClean="0"/>
              <a:t>Matthew 7:21-23 Lord, Lord have we not prophesied in your name </a:t>
            </a:r>
          </a:p>
        </p:txBody>
      </p:sp>
    </p:spTree>
    <p:extLst>
      <p:ext uri="{BB962C8B-B14F-4D97-AF65-F5344CB8AC3E}">
        <p14:creationId xmlns:p14="http://schemas.microsoft.com/office/powerpoint/2010/main" val="3582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Fruits Am I Producing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794" y="1825625"/>
            <a:ext cx="6566263" cy="4351338"/>
          </a:xfrm>
        </p:spPr>
        <p:txBody>
          <a:bodyPr/>
          <a:lstStyle/>
          <a:p>
            <a:r>
              <a:rPr lang="en-US" dirty="0" smtClean="0"/>
              <a:t>James 2:17-18 show me your faith without your works </a:t>
            </a:r>
          </a:p>
          <a:p>
            <a:r>
              <a:rPr lang="en-US" dirty="0" smtClean="0"/>
              <a:t>Luke 6:43-45 a good tree doe not bear bad fruit </a:t>
            </a:r>
          </a:p>
          <a:p>
            <a:r>
              <a:rPr lang="en-US" dirty="0" smtClean="0"/>
              <a:t>Matthew 5:46-48 are we like the world or like God (John 13:35)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2392</TotalTime>
  <Words>97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Self Examination </vt:lpstr>
      <vt:lpstr>Examine Yourself </vt:lpstr>
      <vt:lpstr>Examine Our Heart </vt:lpstr>
      <vt:lpstr>What Fruits Am I Producing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2021-05-14T18:37:19Z</dcterms:created>
  <dcterms:modified xsi:type="dcterms:W3CDTF">2021-05-16T11:36:02Z</dcterms:modified>
</cp:coreProperties>
</file>