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AB66-E60D-43A7-ABE3-C17914D0E00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5072-E4C5-40ED-A5F8-68454A3D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1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AB66-E60D-43A7-ABE3-C17914D0E00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5072-E4C5-40ED-A5F8-68454A3D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7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AB66-E60D-43A7-ABE3-C17914D0E00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5072-E4C5-40ED-A5F8-68454A3D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5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AB66-E60D-43A7-ABE3-C17914D0E00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5072-E4C5-40ED-A5F8-68454A3D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6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AB66-E60D-43A7-ABE3-C17914D0E00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5072-E4C5-40ED-A5F8-68454A3D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4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AB66-E60D-43A7-ABE3-C17914D0E00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5072-E4C5-40ED-A5F8-68454A3D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3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AB66-E60D-43A7-ABE3-C17914D0E00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5072-E4C5-40ED-A5F8-68454A3D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4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AB66-E60D-43A7-ABE3-C17914D0E00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5072-E4C5-40ED-A5F8-68454A3D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AB66-E60D-43A7-ABE3-C17914D0E00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5072-E4C5-40ED-A5F8-68454A3D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4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AB66-E60D-43A7-ABE3-C17914D0E00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5072-E4C5-40ED-A5F8-68454A3D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0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AB66-E60D-43A7-ABE3-C17914D0E00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5072-E4C5-40ED-A5F8-68454A3D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8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BAB66-E60D-43A7-ABE3-C17914D0E00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35072-E4C5-40ED-A5F8-68454A3D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5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36B837-9625-B2AD-A61A-5EBB27984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32B310-19E4-CDFC-BF64-546769C2EC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system-ui"/>
              </a:rPr>
              <a:t>If you do well, will you not be accepted?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A8831-17AC-E8C9-63AC-01B4E688F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Genesis 4:1-7</a:t>
            </a:r>
          </a:p>
        </p:txBody>
      </p:sp>
    </p:spTree>
    <p:extLst>
      <p:ext uri="{BB962C8B-B14F-4D97-AF65-F5344CB8AC3E}">
        <p14:creationId xmlns:p14="http://schemas.microsoft.com/office/powerpoint/2010/main" val="77520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1BCD22-0971-8D5E-C51C-B16D4C64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3A91D-1F3B-FE97-D280-765D7A65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Love the World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DB803-1D98-4238-2262-D54C747E2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1 John 2:15-17 love of the world </a:t>
            </a:r>
          </a:p>
          <a:p>
            <a:r>
              <a:rPr lang="en-US" sz="3600" b="1" dirty="0"/>
              <a:t>James 1:14-15 own desires </a:t>
            </a:r>
          </a:p>
          <a:p>
            <a:r>
              <a:rPr lang="en-US" sz="3600" b="1" dirty="0"/>
              <a:t>2 Timothy 4:3-4 itching ears </a:t>
            </a:r>
          </a:p>
        </p:txBody>
      </p:sp>
    </p:spTree>
    <p:extLst>
      <p:ext uri="{BB962C8B-B14F-4D97-AF65-F5344CB8AC3E}">
        <p14:creationId xmlns:p14="http://schemas.microsoft.com/office/powerpoint/2010/main" val="14186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07B05C-9396-5BDE-501F-958DA2255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ABFA7-AC3F-3923-AD22-C297B307D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Don’t Want to Hear 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F486-696C-61B2-D845-840BD0E3C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/>
              <a:t>Genesis 4:5 Cain was angry, and his face fell </a:t>
            </a:r>
          </a:p>
          <a:p>
            <a:r>
              <a:rPr lang="en-US" sz="3600" b="1" dirty="0"/>
              <a:t>Exodus 5:2,6-8 Pharoah did the opposite of the Lord </a:t>
            </a:r>
          </a:p>
          <a:p>
            <a:r>
              <a:rPr lang="en-US" sz="3600" b="1" dirty="0"/>
              <a:t>1 Kings 22:8 never prophases good concerning me </a:t>
            </a:r>
          </a:p>
          <a:p>
            <a:r>
              <a:rPr lang="en-US" sz="3600" b="1" dirty="0"/>
              <a:t>Matthew 14:3-4,8 Herodias wanted Johns head </a:t>
            </a:r>
          </a:p>
        </p:txBody>
      </p:sp>
    </p:spTree>
    <p:extLst>
      <p:ext uri="{BB962C8B-B14F-4D97-AF65-F5344CB8AC3E}">
        <p14:creationId xmlns:p14="http://schemas.microsoft.com/office/powerpoint/2010/main" val="98094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504EF5-3663-4F5C-AAC1-158FD7D70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ADBD5A-D54D-B19C-CF7D-3A40F0B0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If You Do Well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1F40C-9F48-1856-DCF3-1FA154DC5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Hebrews 11:4 the Lord had regard for Abel and his offering </a:t>
            </a:r>
          </a:p>
          <a:p>
            <a:r>
              <a:rPr lang="en-US" sz="3200" b="1" dirty="0"/>
              <a:t>Matthew 6:33 all these things shall be added to you </a:t>
            </a:r>
          </a:p>
          <a:p>
            <a:r>
              <a:rPr lang="en-US" sz="3200" b="1" dirty="0"/>
              <a:t>Matthew 11:28-30 find rest for your soul </a:t>
            </a:r>
          </a:p>
          <a:p>
            <a:r>
              <a:rPr lang="en-US" sz="3200" b="1" dirty="0"/>
              <a:t>Acts 2:38 forgiveness of sins </a:t>
            </a:r>
          </a:p>
          <a:p>
            <a:r>
              <a:rPr lang="en-US" sz="3200" b="1" dirty="0"/>
              <a:t>Matthew 10:32-33 acknowledged before our Father </a:t>
            </a:r>
          </a:p>
        </p:txBody>
      </p:sp>
    </p:spTree>
    <p:extLst>
      <p:ext uri="{BB962C8B-B14F-4D97-AF65-F5344CB8AC3E}">
        <p14:creationId xmlns:p14="http://schemas.microsoft.com/office/powerpoint/2010/main" val="243982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113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system-ui</vt:lpstr>
      <vt:lpstr>Office Theme</vt:lpstr>
      <vt:lpstr>If you do well, will you not be accepted?</vt:lpstr>
      <vt:lpstr>Love the World </vt:lpstr>
      <vt:lpstr>Don’t Want to Hear It </vt:lpstr>
      <vt:lpstr>If You Do Well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you do well, will you not be accepted?</dc:title>
  <dc:creator>Brandon Hathaway</dc:creator>
  <cp:lastModifiedBy>Brandon Hathaway</cp:lastModifiedBy>
  <cp:revision>3</cp:revision>
  <dcterms:created xsi:type="dcterms:W3CDTF">2022-05-20T14:56:16Z</dcterms:created>
  <dcterms:modified xsi:type="dcterms:W3CDTF">2022-05-22T12:45:16Z</dcterms:modified>
</cp:coreProperties>
</file>