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7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5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1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4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3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5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6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5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B77A-56F0-4D9A-A120-4A6C0970EC63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8577B-1079-4D83-8029-B403BE197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2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F10761-CE12-0BF6-16EF-A2FA1C718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BE90B0-D925-1D3A-33F0-F06F466D4F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More Than Conquerors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7E4A3-7D13-041E-6B2E-65F4C049FA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8:37 </a:t>
            </a:r>
          </a:p>
        </p:txBody>
      </p:sp>
    </p:spTree>
    <p:extLst>
      <p:ext uri="{BB962C8B-B14F-4D97-AF65-F5344CB8AC3E}">
        <p14:creationId xmlns:p14="http://schemas.microsoft.com/office/powerpoint/2010/main" val="338468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C6075B-A61C-C06D-A38D-4D62C350B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3A8C83-6508-91C5-FEEF-A79F1F84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Overcome the Wall of Sin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A3BF-35D1-5A6D-2693-305C7D648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/>
              <a:t>Isiah 59:1-2 sin has separated us from God </a:t>
            </a:r>
          </a:p>
          <a:p>
            <a:r>
              <a:rPr lang="en-US" sz="3600" b="1" dirty="0"/>
              <a:t>Romans 6:23 wages of sin is death </a:t>
            </a:r>
          </a:p>
          <a:p>
            <a:endParaRPr lang="en-US" sz="3600" b="1" dirty="0"/>
          </a:p>
          <a:p>
            <a:r>
              <a:rPr lang="en-US" sz="3600" b="1" dirty="0"/>
              <a:t>Hebrews 5:9 author of salvation to all who obey him </a:t>
            </a:r>
          </a:p>
          <a:p>
            <a:r>
              <a:rPr lang="en-US" sz="3600" b="1" dirty="0"/>
              <a:t>Acts 2:38 repent and be baptized for the forgiveness of sin </a:t>
            </a:r>
          </a:p>
          <a:p>
            <a:r>
              <a:rPr lang="en-US" sz="3600" b="1" dirty="0"/>
              <a:t>Acts 2:47 added to their number daily </a:t>
            </a:r>
          </a:p>
        </p:txBody>
      </p:sp>
    </p:spTree>
    <p:extLst>
      <p:ext uri="{BB962C8B-B14F-4D97-AF65-F5344CB8AC3E}">
        <p14:creationId xmlns:p14="http://schemas.microsoft.com/office/powerpoint/2010/main" val="39277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B18166-512D-BFF1-B9F5-6EB463AC7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F5C44D-3A10-F5CD-A495-75122376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Weapons of Warfare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B5538-EFD0-64AD-5CCB-8E15544EC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08950" cy="5032374"/>
          </a:xfrm>
        </p:spPr>
        <p:txBody>
          <a:bodyPr>
            <a:normAutofit fontScale="92500"/>
          </a:bodyPr>
          <a:lstStyle/>
          <a:p>
            <a:r>
              <a:rPr lang="en-US" sz="3600" b="1" dirty="0"/>
              <a:t>2 Corinthians 10:3-7 divine power to destroy strongholds </a:t>
            </a:r>
          </a:p>
          <a:p>
            <a:r>
              <a:rPr lang="en-US" sz="3600" b="1" dirty="0"/>
              <a:t>Ephesians 6:13-17 armor of God </a:t>
            </a:r>
          </a:p>
          <a:p>
            <a:pPr lvl="1"/>
            <a:r>
              <a:rPr lang="en-US" sz="3200" b="1" dirty="0"/>
              <a:t>Belt of truth</a:t>
            </a:r>
          </a:p>
          <a:p>
            <a:pPr lvl="1"/>
            <a:r>
              <a:rPr lang="en-US" sz="3200" b="1" dirty="0"/>
              <a:t>Breastplate of righteousness </a:t>
            </a:r>
          </a:p>
          <a:p>
            <a:pPr lvl="1"/>
            <a:r>
              <a:rPr lang="en-US" sz="3200" b="1" dirty="0"/>
              <a:t>Shoes of preparation of the gospel of peace </a:t>
            </a:r>
          </a:p>
          <a:p>
            <a:pPr lvl="1"/>
            <a:r>
              <a:rPr lang="en-US" sz="3200" b="1" dirty="0"/>
              <a:t>Shield of Faith </a:t>
            </a:r>
          </a:p>
          <a:p>
            <a:pPr lvl="1"/>
            <a:r>
              <a:rPr lang="en-US" sz="3200" b="1" dirty="0" err="1"/>
              <a:t>Helment</a:t>
            </a:r>
            <a:r>
              <a:rPr lang="en-US" sz="3200" b="1" dirty="0"/>
              <a:t> of salvation </a:t>
            </a:r>
          </a:p>
          <a:p>
            <a:pPr lvl="1"/>
            <a:r>
              <a:rPr lang="en-US" sz="3200" b="1" dirty="0"/>
              <a:t>Sword the word of God </a:t>
            </a:r>
          </a:p>
          <a:p>
            <a:r>
              <a:rPr lang="en-US" sz="3600" b="1" dirty="0"/>
              <a:t>Hebrews 4:12 sharp two edge sword </a:t>
            </a:r>
          </a:p>
        </p:txBody>
      </p:sp>
    </p:spTree>
    <p:extLst>
      <p:ext uri="{BB962C8B-B14F-4D97-AF65-F5344CB8AC3E}">
        <p14:creationId xmlns:p14="http://schemas.microsoft.com/office/powerpoint/2010/main" val="87398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7D661C-E5A3-188A-FB3E-200D14F55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9C8C24-F0FB-B82D-7B59-7F5B68E0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Fight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4EB54-7E18-F2C4-8628-D3D14D056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2 Timothy 2:3-4 please the one who enlisted you </a:t>
            </a:r>
          </a:p>
          <a:p>
            <a:r>
              <a:rPr lang="en-US" sz="3600" b="1" dirty="0"/>
              <a:t>Ephesians 6:18-20 speak boldly </a:t>
            </a:r>
          </a:p>
          <a:p>
            <a:r>
              <a:rPr lang="en-US" sz="3600" b="1" dirty="0"/>
              <a:t>1 Peter 3:15 always ready to give a defense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4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123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More Than Conquerors </vt:lpstr>
      <vt:lpstr>Overcome the Wall of Sin </vt:lpstr>
      <vt:lpstr>Weapons of Warfare </vt:lpstr>
      <vt:lpstr>Fight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Than Conquerors </dc:title>
  <dc:creator>Brandon Hathaway</dc:creator>
  <cp:lastModifiedBy>Brandon Hathaway</cp:lastModifiedBy>
  <cp:revision>1</cp:revision>
  <dcterms:created xsi:type="dcterms:W3CDTF">2022-05-22T20:19:33Z</dcterms:created>
  <dcterms:modified xsi:type="dcterms:W3CDTF">2022-05-22T20:57:06Z</dcterms:modified>
</cp:coreProperties>
</file>