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8" autoAdjust="0"/>
    <p:restoredTop sz="94660"/>
  </p:normalViewPr>
  <p:slideViewPr>
    <p:cSldViewPr snapToGrid="0">
      <p:cViewPr varScale="1">
        <p:scale>
          <a:sx n="51" d="100"/>
          <a:sy n="51" d="100"/>
        </p:scale>
        <p:origin x="7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6890-B6CB-40AE-8820-6FBB567E42CF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157D-73A6-4C21-9498-3CA3C4E24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4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6890-B6CB-40AE-8820-6FBB567E42CF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157D-73A6-4C21-9498-3CA3C4E24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2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6890-B6CB-40AE-8820-6FBB567E42CF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157D-73A6-4C21-9498-3CA3C4E24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7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6890-B6CB-40AE-8820-6FBB567E42CF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157D-73A6-4C21-9498-3CA3C4E24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87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6890-B6CB-40AE-8820-6FBB567E42CF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157D-73A6-4C21-9498-3CA3C4E24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8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6890-B6CB-40AE-8820-6FBB567E42CF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157D-73A6-4C21-9498-3CA3C4E24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8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6890-B6CB-40AE-8820-6FBB567E42CF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157D-73A6-4C21-9498-3CA3C4E24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9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6890-B6CB-40AE-8820-6FBB567E42CF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157D-73A6-4C21-9498-3CA3C4E24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1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6890-B6CB-40AE-8820-6FBB567E42CF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157D-73A6-4C21-9498-3CA3C4E24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6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6890-B6CB-40AE-8820-6FBB567E42CF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157D-73A6-4C21-9498-3CA3C4E24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0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6890-B6CB-40AE-8820-6FBB567E42CF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157D-73A6-4C21-9498-3CA3C4E24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A6890-B6CB-40AE-8820-6FBB567E42CF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6157D-73A6-4C21-9498-3CA3C4E24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4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0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Father, Son &amp; Holy Spirit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6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12491"/>
            <a:ext cx="9144793" cy="6882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650" y="-12491"/>
            <a:ext cx="7886700" cy="1325563"/>
          </a:xfrm>
        </p:spPr>
        <p:txBody>
          <a:bodyPr/>
          <a:lstStyle/>
          <a:p>
            <a:r>
              <a:rPr lang="en-US" b="1" dirty="0" smtClean="0"/>
              <a:t>Separate / Individually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650" y="1338054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Genesis 1:1-3 God, Spirit, Word (Christ) </a:t>
            </a:r>
          </a:p>
          <a:p>
            <a:pPr lvl="1"/>
            <a:r>
              <a:rPr lang="en-US" b="1" dirty="0" smtClean="0"/>
              <a:t>John 1:1-3 </a:t>
            </a:r>
          </a:p>
          <a:p>
            <a:r>
              <a:rPr lang="en-US" b="1" dirty="0" smtClean="0"/>
              <a:t>Genesis 1:26-27 let US </a:t>
            </a:r>
          </a:p>
          <a:p>
            <a:r>
              <a:rPr lang="en-US" b="1" dirty="0" smtClean="0"/>
              <a:t>Matthew 3:13-17 Father spoke, Son was baptized, Spirt was descending like a dove </a:t>
            </a:r>
          </a:p>
          <a:p>
            <a:r>
              <a:rPr lang="en-US" b="1" dirty="0" smtClean="0"/>
              <a:t>Matthew 26:39 Jesus prays to the Father </a:t>
            </a:r>
          </a:p>
          <a:p>
            <a:r>
              <a:rPr lang="en-US" b="1" dirty="0" smtClean="0"/>
              <a:t>John 15:26 Helper comes, whom I shall send.. From the Father </a:t>
            </a:r>
          </a:p>
          <a:p>
            <a:r>
              <a:rPr lang="en-US" b="1" dirty="0"/>
              <a:t>Ephesians 4:4-6 one Spirit, One Lord, One </a:t>
            </a:r>
            <a:r>
              <a:rPr lang="en-US" b="1" dirty="0" smtClean="0"/>
              <a:t>God and Father  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0556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12491"/>
            <a:ext cx="9144793" cy="6882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526" y="365126"/>
            <a:ext cx="7574824" cy="1325563"/>
          </a:xfrm>
        </p:spPr>
        <p:txBody>
          <a:bodyPr/>
          <a:lstStyle/>
          <a:p>
            <a:r>
              <a:rPr lang="en-US" b="1" dirty="0" smtClean="0"/>
              <a:t>One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526" y="1825625"/>
            <a:ext cx="7574824" cy="4351338"/>
          </a:xfrm>
        </p:spPr>
        <p:txBody>
          <a:bodyPr/>
          <a:lstStyle/>
          <a:p>
            <a:r>
              <a:rPr lang="en-US" b="1" dirty="0" smtClean="0"/>
              <a:t>Deuteronomy 4:35 there is no other besides him </a:t>
            </a:r>
          </a:p>
          <a:p>
            <a:r>
              <a:rPr lang="en-US" b="1" dirty="0" smtClean="0"/>
              <a:t>Isiah 46:9 there is none like me </a:t>
            </a:r>
          </a:p>
          <a:p>
            <a:r>
              <a:rPr lang="en-US" b="1" dirty="0" smtClean="0"/>
              <a:t>1 Corinthians 8:4 there is no God but one </a:t>
            </a:r>
          </a:p>
          <a:p>
            <a:r>
              <a:rPr lang="en-US" b="1" dirty="0" smtClean="0"/>
              <a:t>Romans 3:29-30 there is one God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919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12491"/>
            <a:ext cx="9144793" cy="6882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610" y="365126"/>
            <a:ext cx="7487739" cy="1325563"/>
          </a:xfrm>
        </p:spPr>
        <p:txBody>
          <a:bodyPr/>
          <a:lstStyle/>
          <a:p>
            <a:r>
              <a:rPr lang="en-US" b="1" dirty="0" smtClean="0"/>
              <a:t>In What Way are They One?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610" y="1825625"/>
            <a:ext cx="7487740" cy="4351338"/>
          </a:xfrm>
        </p:spPr>
        <p:txBody>
          <a:bodyPr/>
          <a:lstStyle/>
          <a:p>
            <a:r>
              <a:rPr lang="en-US" b="1" dirty="0" smtClean="0"/>
              <a:t>John 17:20-23 as you Father, are in Me and I in You </a:t>
            </a:r>
            <a:endParaRPr lang="en-US" dirty="0"/>
          </a:p>
          <a:p>
            <a:r>
              <a:rPr lang="en-US" b="1" dirty="0" smtClean="0"/>
              <a:t>Matthew 28:19 baptized in the Father, Son and </a:t>
            </a:r>
            <a:r>
              <a:rPr lang="en-US" b="1" smtClean="0"/>
              <a:t>Holy Spirit 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46456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</TotalTime>
  <Words>135</Words>
  <Application>Microsoft Office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The Father, Son &amp; Holy Spirit </vt:lpstr>
      <vt:lpstr>Separate / Individually </vt:lpstr>
      <vt:lpstr>One </vt:lpstr>
      <vt:lpstr>In What Way are They One?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Father, Son &amp; Holy Spirit</dc:title>
  <dc:creator>User</dc:creator>
  <cp:lastModifiedBy>Owner</cp:lastModifiedBy>
  <cp:revision>11</cp:revision>
  <dcterms:created xsi:type="dcterms:W3CDTF">2021-05-21T14:25:16Z</dcterms:created>
  <dcterms:modified xsi:type="dcterms:W3CDTF">2021-05-23T13:56:08Z</dcterms:modified>
</cp:coreProperties>
</file>