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6" autoAdjust="0"/>
    <p:restoredTop sz="94660"/>
  </p:normalViewPr>
  <p:slideViewPr>
    <p:cSldViewPr snapToGrid="0">
      <p:cViewPr varScale="1">
        <p:scale>
          <a:sx n="88" d="100"/>
          <a:sy n="88" d="100"/>
        </p:scale>
        <p:origin x="110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5E8BC-0063-49E7-B7CC-618F0B578DA2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AFCF5-634F-4DA1-A186-5CA85E035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9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5E8BC-0063-49E7-B7CC-618F0B578DA2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AFCF5-634F-4DA1-A186-5CA85E035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22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5E8BC-0063-49E7-B7CC-618F0B578DA2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AFCF5-634F-4DA1-A186-5CA85E035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44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5E8BC-0063-49E7-B7CC-618F0B578DA2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AFCF5-634F-4DA1-A186-5CA85E035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40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5E8BC-0063-49E7-B7CC-618F0B578DA2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AFCF5-634F-4DA1-A186-5CA85E035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50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5E8BC-0063-49E7-B7CC-618F0B578DA2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AFCF5-634F-4DA1-A186-5CA85E035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35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5E8BC-0063-49E7-B7CC-618F0B578DA2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AFCF5-634F-4DA1-A186-5CA85E035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48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5E8BC-0063-49E7-B7CC-618F0B578DA2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AFCF5-634F-4DA1-A186-5CA85E035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57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5E8BC-0063-49E7-B7CC-618F0B578DA2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AFCF5-634F-4DA1-A186-5CA85E035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046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5E8BC-0063-49E7-B7CC-618F0B578DA2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AFCF5-634F-4DA1-A186-5CA85E035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27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5E8BC-0063-49E7-B7CC-618F0B578DA2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AFCF5-634F-4DA1-A186-5CA85E035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1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5E8BC-0063-49E7-B7CC-618F0B578DA2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AFCF5-634F-4DA1-A186-5CA85E035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92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Jesus’ Deity </a:t>
            </a:r>
            <a:br>
              <a:rPr lang="en-US" sz="6600" b="1" dirty="0" smtClean="0"/>
            </a:br>
            <a:r>
              <a:rPr lang="en-US" sz="6600" b="1" dirty="0" smtClean="0"/>
              <a:t>Human or God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06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Was Christ Human? 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 smtClean="0"/>
              <a:t>Matthew 1 born of a women, and has a family tree </a:t>
            </a:r>
          </a:p>
          <a:p>
            <a:pPr lvl="1"/>
            <a:r>
              <a:rPr lang="en-US" sz="2800" b="1" dirty="0" smtClean="0"/>
              <a:t>John 1:14 word became flash </a:t>
            </a:r>
          </a:p>
          <a:p>
            <a:r>
              <a:rPr lang="en-US" sz="3200" b="1" dirty="0" smtClean="0"/>
              <a:t>Luke 2:41-50 aged as human/ didn’t tell parents what He was doing </a:t>
            </a:r>
          </a:p>
          <a:p>
            <a:r>
              <a:rPr lang="en-US" sz="3200" b="1" dirty="0" smtClean="0"/>
              <a:t>Matthew 5:2-3,11 hunger and thirst </a:t>
            </a:r>
          </a:p>
          <a:p>
            <a:r>
              <a:rPr lang="en-US" sz="3200" b="1" dirty="0" smtClean="0"/>
              <a:t>John 19:33-34 died </a:t>
            </a:r>
          </a:p>
          <a:p>
            <a:r>
              <a:rPr lang="en-US" sz="3200" b="1" dirty="0" smtClean="0"/>
              <a:t>Hebrews 9:11-15 became our Mediator </a:t>
            </a:r>
          </a:p>
          <a:p>
            <a:pPr lvl="1"/>
            <a:r>
              <a:rPr lang="en-US" sz="2800" b="1" dirty="0" smtClean="0"/>
              <a:t>Hebrews 4:15 sympathize with our </a:t>
            </a:r>
            <a:r>
              <a:rPr lang="en-US" sz="2800" b="1" dirty="0" err="1" smtClean="0"/>
              <a:t>weekness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1930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Was Christ God? 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/>
              <a:t>Matthew 1:23 God with us </a:t>
            </a:r>
          </a:p>
          <a:p>
            <a:r>
              <a:rPr lang="en-US" sz="3200" b="1" dirty="0" smtClean="0"/>
              <a:t>John 8:58 I AM </a:t>
            </a:r>
          </a:p>
          <a:p>
            <a:pPr lvl="1"/>
            <a:r>
              <a:rPr lang="en-US" sz="2800" b="1" dirty="0" smtClean="0"/>
              <a:t>Revelation 1:8-9 </a:t>
            </a:r>
          </a:p>
          <a:p>
            <a:r>
              <a:rPr lang="en-US" sz="3200" b="1" dirty="0" smtClean="0"/>
              <a:t>John 20:30-31 Jesus many signs </a:t>
            </a:r>
          </a:p>
          <a:p>
            <a:r>
              <a:rPr lang="en-US" sz="3200" b="1" dirty="0" smtClean="0"/>
              <a:t>Mark 2:5-12 only God can forgive sins </a:t>
            </a:r>
          </a:p>
          <a:p>
            <a:r>
              <a:rPr lang="en-US" sz="3200" b="1" dirty="0" smtClean="0"/>
              <a:t>Luke 7:48-50 forgives the women </a:t>
            </a:r>
          </a:p>
          <a:p>
            <a:r>
              <a:rPr lang="en-US" sz="3200" b="1" dirty="0" smtClean="0"/>
              <a:t>Luke 23:43 forgives the thief on the cross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56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306</TotalTime>
  <Words>96</Words>
  <Application>Microsoft Office PowerPoint</Application>
  <PresentationFormat>On-screen Show (4:3)</PresentationFormat>
  <Paragraphs>17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Jesus’ Deity  Human or God</vt:lpstr>
      <vt:lpstr>Was Christ Human? </vt:lpstr>
      <vt:lpstr>Was Christ God?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12</cp:revision>
  <dcterms:created xsi:type="dcterms:W3CDTF">2021-05-22T21:53:01Z</dcterms:created>
  <dcterms:modified xsi:type="dcterms:W3CDTF">2021-05-23T20:08:55Z</dcterms:modified>
</cp:coreProperties>
</file>