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7" autoAdjust="0"/>
    <p:restoredTop sz="94660"/>
  </p:normalViewPr>
  <p:slideViewPr>
    <p:cSldViewPr snapToGrid="0">
      <p:cViewPr varScale="1">
        <p:scale>
          <a:sx n="56" d="100"/>
          <a:sy n="56" d="100"/>
        </p:scale>
        <p:origin x="43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4237A-3638-48DA-980C-3B24B29961A5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DF9E4-CCBA-43D7-8F1E-4A25C3AE5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337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4237A-3638-48DA-980C-3B24B29961A5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DF9E4-CCBA-43D7-8F1E-4A25C3AE5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420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4237A-3638-48DA-980C-3B24B29961A5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DF9E4-CCBA-43D7-8F1E-4A25C3AE5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457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4237A-3638-48DA-980C-3B24B29961A5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DF9E4-CCBA-43D7-8F1E-4A25C3AE5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411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4237A-3638-48DA-980C-3B24B29961A5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DF9E4-CCBA-43D7-8F1E-4A25C3AE5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036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4237A-3638-48DA-980C-3B24B29961A5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DF9E4-CCBA-43D7-8F1E-4A25C3AE5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459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4237A-3638-48DA-980C-3B24B29961A5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DF9E4-CCBA-43D7-8F1E-4A25C3AE5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588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4237A-3638-48DA-980C-3B24B29961A5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DF9E4-CCBA-43D7-8F1E-4A25C3AE5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129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4237A-3638-48DA-980C-3B24B29961A5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DF9E4-CCBA-43D7-8F1E-4A25C3AE5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64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4237A-3638-48DA-980C-3B24B29961A5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DF9E4-CCBA-43D7-8F1E-4A25C3AE5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493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4237A-3638-48DA-980C-3B24B29961A5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DF9E4-CCBA-43D7-8F1E-4A25C3AE5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503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4237A-3638-48DA-980C-3B24B29961A5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DF9E4-CCBA-43D7-8F1E-4A25C3AE5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243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25CC202-9A59-14D2-E24D-866E907B28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B7FBAF-782E-4C98-D814-0D4880F1BB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/>
              <a:t>Lamb of God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B499B2-D49A-D1A8-475C-A7180B6FB1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068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33C7EBA-FA9A-9B78-A44E-C62A04F0B8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7BF5116-F9A8-D380-796A-DF4B34DC1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Sacrifice For God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5ECDA-5F30-D277-62E4-069A9A1B6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Genesis 22:7-8 where is the Lamb </a:t>
            </a:r>
          </a:p>
          <a:p>
            <a:r>
              <a:rPr lang="en-US" sz="3600" b="1" dirty="0"/>
              <a:t>Leviticus 3:6-11 offer it before the Lord </a:t>
            </a:r>
          </a:p>
          <a:p>
            <a:r>
              <a:rPr lang="en-US" sz="3600" b="1" dirty="0"/>
              <a:t>Exodus 12:3-14 the Passover lamb </a:t>
            </a:r>
          </a:p>
          <a:p>
            <a:r>
              <a:rPr lang="en-US" sz="3600" b="1" dirty="0"/>
              <a:t>1 Samuel 7:9-10 the Lord heard him </a:t>
            </a:r>
          </a:p>
        </p:txBody>
      </p:sp>
    </p:spTree>
    <p:extLst>
      <p:ext uri="{BB962C8B-B14F-4D97-AF65-F5344CB8AC3E}">
        <p14:creationId xmlns:p14="http://schemas.microsoft.com/office/powerpoint/2010/main" val="1369411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048BD99-3A79-FB67-20CE-362A6A995C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0605556-94EB-ADA5-2253-99FC4E23B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Jesus is the Lamb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FC91B9-9B73-B3E3-4DF1-52E890206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John 1:29,36 behold the Lamb of God </a:t>
            </a:r>
          </a:p>
          <a:p>
            <a:r>
              <a:rPr lang="en-US" sz="3600" b="1" dirty="0"/>
              <a:t>Acts 8:32 a lamb before its shearer</a:t>
            </a:r>
          </a:p>
          <a:p>
            <a:r>
              <a:rPr lang="en-US" sz="3600" b="1" dirty="0"/>
              <a:t>1 Peter 1:19 as of a lamb without blemish </a:t>
            </a:r>
          </a:p>
          <a:p>
            <a:r>
              <a:rPr lang="en-US" sz="3600" b="1" dirty="0"/>
              <a:t>Revelation 5:12-13 worthy is the Lamb </a:t>
            </a:r>
          </a:p>
        </p:txBody>
      </p:sp>
    </p:spTree>
    <p:extLst>
      <p:ext uri="{BB962C8B-B14F-4D97-AF65-F5344CB8AC3E}">
        <p14:creationId xmlns:p14="http://schemas.microsoft.com/office/powerpoint/2010/main" val="1826316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895132D-6472-E6CC-F725-5E86AAE0AD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C5EA585-ED99-46AC-E1E5-9F52BA80E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/>
              <a:t>Are You Like the Lamb of God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11BFD-BE92-38C1-731C-AE31CD431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1 Peter 2:20-25 follow Christ example </a:t>
            </a:r>
          </a:p>
          <a:p>
            <a:r>
              <a:rPr lang="en-US" sz="3600" b="1" dirty="0"/>
              <a:t>Romans 12:1-2 a living sacrifice </a:t>
            </a:r>
          </a:p>
          <a:p>
            <a:r>
              <a:rPr lang="en-US" sz="3600" b="1" dirty="0"/>
              <a:t>Matthew 5:10-12 persecuted in His name </a:t>
            </a:r>
          </a:p>
          <a:p>
            <a:r>
              <a:rPr lang="en-US" sz="3600" b="1" dirty="0"/>
              <a:t>1 Corinthians 6:11 are you a lamb </a:t>
            </a:r>
            <a:r>
              <a:rPr lang="en-US" sz="3600" b="1"/>
              <a:t>without blemish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962988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143</TotalTime>
  <Words>97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Lamb of God </vt:lpstr>
      <vt:lpstr>Sacrifice For God </vt:lpstr>
      <vt:lpstr>Jesus is the Lamb</vt:lpstr>
      <vt:lpstr>Are You Like the Lamb of God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Lamb of God </dc:title>
  <dc:creator>Brandon Hathaway</dc:creator>
  <cp:lastModifiedBy>Brandon Hathaway</cp:lastModifiedBy>
  <cp:revision>3</cp:revision>
  <dcterms:created xsi:type="dcterms:W3CDTF">2022-05-28T15:37:38Z</dcterms:created>
  <dcterms:modified xsi:type="dcterms:W3CDTF">2022-05-29T13:09:10Z</dcterms:modified>
</cp:coreProperties>
</file>