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53" d="100"/>
          <a:sy n="53" d="100"/>
        </p:scale>
        <p:origin x="53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7BB2-A931-4DF1-A832-F4C9E3E3B3B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99B-D8C8-4930-8400-15B52FF0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4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7BB2-A931-4DF1-A832-F4C9E3E3B3B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99B-D8C8-4930-8400-15B52FF0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4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7BB2-A931-4DF1-A832-F4C9E3E3B3B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99B-D8C8-4930-8400-15B52FF0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3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7BB2-A931-4DF1-A832-F4C9E3E3B3B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99B-D8C8-4930-8400-15B52FF0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9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7BB2-A931-4DF1-A832-F4C9E3E3B3B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99B-D8C8-4930-8400-15B52FF0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8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7BB2-A931-4DF1-A832-F4C9E3E3B3B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99B-D8C8-4930-8400-15B52FF0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7BB2-A931-4DF1-A832-F4C9E3E3B3B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99B-D8C8-4930-8400-15B52FF0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7BB2-A931-4DF1-A832-F4C9E3E3B3B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99B-D8C8-4930-8400-15B52FF0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1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7BB2-A931-4DF1-A832-F4C9E3E3B3B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99B-D8C8-4930-8400-15B52FF0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9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7BB2-A931-4DF1-A832-F4C9E3E3B3B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99B-D8C8-4930-8400-15B52FF0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5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7BB2-A931-4DF1-A832-F4C9E3E3B3B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99B-D8C8-4930-8400-15B52FF0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8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77BB2-A931-4DF1-A832-F4C9E3E3B3B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999B-D8C8-4930-8400-15B52FF0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8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4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Can a Christian Serve?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0897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Reasons Some Question It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Romans 13:9 you shall not murder </a:t>
            </a:r>
          </a:p>
          <a:p>
            <a:pPr lvl="1"/>
            <a:r>
              <a:rPr lang="en-US" sz="2800" b="1" dirty="0" smtClean="0"/>
              <a:t>Mark 12:31 love your neighbor as yourself </a:t>
            </a:r>
          </a:p>
          <a:p>
            <a:r>
              <a:rPr lang="en-US" sz="3200" b="1" dirty="0" smtClean="0"/>
              <a:t>Luke 10:25-37 who is my neighbor </a:t>
            </a:r>
          </a:p>
          <a:p>
            <a:r>
              <a:rPr lang="en-US" sz="3200" b="1" dirty="0" smtClean="0"/>
              <a:t>John 3:16 God loves the world </a:t>
            </a:r>
          </a:p>
          <a:p>
            <a:r>
              <a:rPr lang="en-US" sz="3200" b="1" dirty="0" smtClean="0"/>
              <a:t>Romans 12:19 vengeance is Gods 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199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91549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Old Testament Examples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Genesis 14:14 -15 Abraham saving Lot </a:t>
            </a:r>
          </a:p>
          <a:p>
            <a:r>
              <a:rPr lang="en-US" sz="3200" b="1" dirty="0" smtClean="0"/>
              <a:t>Exodus 17:8-16 Moses leading Israel </a:t>
            </a:r>
          </a:p>
          <a:p>
            <a:r>
              <a:rPr lang="en-US" sz="3200" b="1" dirty="0" smtClean="0"/>
              <a:t>Joshua </a:t>
            </a:r>
          </a:p>
          <a:p>
            <a:r>
              <a:rPr lang="en-US" sz="3200" b="1" dirty="0" smtClean="0"/>
              <a:t>Judges 3:7 </a:t>
            </a:r>
            <a:r>
              <a:rPr lang="en-US" sz="3200" b="1" dirty="0" err="1" smtClean="0"/>
              <a:t>Othniel</a:t>
            </a:r>
            <a:endParaRPr lang="en-US" sz="3200" b="1" dirty="0" smtClean="0"/>
          </a:p>
          <a:p>
            <a:pPr lvl="1"/>
            <a:r>
              <a:rPr lang="en-US" sz="2800" b="1" dirty="0" smtClean="0"/>
              <a:t>Judges 7 Gideon </a:t>
            </a:r>
          </a:p>
          <a:p>
            <a:pPr lvl="1"/>
            <a:r>
              <a:rPr lang="en-US" sz="2800" b="1" dirty="0" smtClean="0"/>
              <a:t>Judges 13-16 Samson </a:t>
            </a:r>
          </a:p>
          <a:p>
            <a:r>
              <a:rPr lang="en-US" sz="3200" b="1" dirty="0" smtClean="0"/>
              <a:t>1 Samuel – Saul and David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568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6787"/>
            <a:ext cx="7886700" cy="1028838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New Testament Examples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Romans 13:1-2 obey the laws of the land </a:t>
            </a:r>
          </a:p>
          <a:p>
            <a:pPr lvl="1"/>
            <a:r>
              <a:rPr lang="en-US" sz="2800" b="1" dirty="0" smtClean="0"/>
              <a:t>1 Samuel 8:11-12 </a:t>
            </a:r>
          </a:p>
          <a:p>
            <a:r>
              <a:rPr lang="en-US" sz="3200" b="1" dirty="0" smtClean="0"/>
              <a:t>Matthew 8:5-7 Jesus didn’t rebuke this centurion </a:t>
            </a:r>
          </a:p>
          <a:p>
            <a:r>
              <a:rPr lang="en-US" sz="3200" b="1" dirty="0" smtClean="0"/>
              <a:t>Acts 10:1 Cornelius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7747"/>
            <a:ext cx="7886700" cy="967878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Spiritual Soldiers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2 Timothy 2:3-4 a good soldier of Jesus Christ </a:t>
            </a:r>
          </a:p>
          <a:p>
            <a:r>
              <a:rPr lang="en-US" sz="3200" b="1" dirty="0" smtClean="0"/>
              <a:t>Philippians 2:25 fellow soldier </a:t>
            </a:r>
          </a:p>
          <a:p>
            <a:r>
              <a:rPr lang="en-US" sz="3200" b="1" dirty="0" smtClean="0"/>
              <a:t>Ephesians 6:10-20 armor of God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1742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2834</TotalTime>
  <Words>114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Can a Christian Serve?</vt:lpstr>
      <vt:lpstr>Reasons Some Question It</vt:lpstr>
      <vt:lpstr>Old Testament Examples </vt:lpstr>
      <vt:lpstr>New Testament Examples </vt:lpstr>
      <vt:lpstr>Spiritual Soldiers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2021-05-28T13:55:26Z</dcterms:created>
  <dcterms:modified xsi:type="dcterms:W3CDTF">2021-05-30T13:10:01Z</dcterms:modified>
</cp:coreProperties>
</file>