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BF2C-3DB8-41FD-B120-FE890795DFC7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64CB-91D6-45C1-8C8D-9027E580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48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BF2C-3DB8-41FD-B120-FE890795DFC7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64CB-91D6-45C1-8C8D-9027E580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4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BF2C-3DB8-41FD-B120-FE890795DFC7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64CB-91D6-45C1-8C8D-9027E580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9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BF2C-3DB8-41FD-B120-FE890795DFC7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64CB-91D6-45C1-8C8D-9027E580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9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BF2C-3DB8-41FD-B120-FE890795DFC7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64CB-91D6-45C1-8C8D-9027E580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92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BF2C-3DB8-41FD-B120-FE890795DFC7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64CB-91D6-45C1-8C8D-9027E580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7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BF2C-3DB8-41FD-B120-FE890795DFC7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64CB-91D6-45C1-8C8D-9027E580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7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BF2C-3DB8-41FD-B120-FE890795DFC7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64CB-91D6-45C1-8C8D-9027E580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75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BF2C-3DB8-41FD-B120-FE890795DFC7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64CB-91D6-45C1-8C8D-9027E580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231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BF2C-3DB8-41FD-B120-FE890795DFC7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64CB-91D6-45C1-8C8D-9027E580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0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BF2C-3DB8-41FD-B120-FE890795DFC7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64CB-91D6-45C1-8C8D-9027E580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3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3BF2C-3DB8-41FD-B120-FE890795DFC7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964CB-91D6-45C1-8C8D-9027E580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9144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F8F006E-807F-4C57-8E09-05CA2D79A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49" y="1120676"/>
            <a:ext cx="5266135" cy="2308324"/>
          </a:xfrm>
        </p:spPr>
        <p:txBody>
          <a:bodyPr>
            <a:normAutofit/>
          </a:bodyPr>
          <a:lstStyle/>
          <a:p>
            <a:pPr algn="l"/>
            <a:r>
              <a:rPr lang="en-US" sz="6300" dirty="0">
                <a:solidFill>
                  <a:schemeClr val="bg1"/>
                </a:solidFill>
              </a:rPr>
              <a:t>Self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7E1A2-C830-4616-B81D-BF2531ED21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268" y="3809999"/>
            <a:ext cx="5269314" cy="1012778"/>
          </a:xfrm>
        </p:spPr>
        <p:txBody>
          <a:bodyPr>
            <a:normAutofit/>
          </a:bodyPr>
          <a:lstStyle/>
          <a:p>
            <a:pPr algn="l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72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F892E19-92E7-4BB2-8C3F-DBDFE8D9D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3436144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1E493D3-31D9-4B80-9798-EEA082E12A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2" y="-1"/>
              <a:ext cx="4572002" cy="6858002"/>
              <a:chOff x="-2" y="-1"/>
              <a:chExt cx="4572002" cy="6858002"/>
            </a:xfrm>
            <a:effectLst/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62E6AA4D-EC17-45B5-B621-DF0FD91FD4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D56F11D0-7966-41FE-AAB9-EC0C54F11F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bg1">
                  <a:alpha val="86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EDE579A-0A12-4A10-85D4-A8DA1663B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15CA79E3-BA58-419A-8541-7498AC2633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2348C622-BC44-4959-B64E-427015FD1F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F8841A98-AA1D-4F65-A368-EF31110B07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E6609F08-9B2C-4879-AC68-E3E537BED7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6910EFC9-D70D-42FD-BCCD-AB1F710BFD4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83BEF371-1E22-4C4F-A62F-AC6B92CAE0B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E255F7-6796-465B-A5E6-65DF6E573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16" y="1641752"/>
            <a:ext cx="1991915" cy="3213277"/>
          </a:xfrm>
        </p:spPr>
        <p:txBody>
          <a:bodyPr anchor="t">
            <a:normAutofit/>
          </a:bodyPr>
          <a:lstStyle/>
          <a:p>
            <a:r>
              <a:rPr lang="en-US" sz="3500" dirty="0"/>
              <a:t>Enemies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D898-89D6-4AEA-8759-A85EB315D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4300" y="1721579"/>
            <a:ext cx="4605337" cy="3952648"/>
          </a:xfrm>
        </p:spPr>
        <p:txBody>
          <a:bodyPr>
            <a:normAutofit/>
          </a:bodyPr>
          <a:lstStyle/>
          <a:p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Ephesians 6:11-12 wiles of the devil </a:t>
            </a:r>
          </a:p>
          <a:p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1 Peter 5:8 roaring lion </a:t>
            </a:r>
          </a:p>
          <a:p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1 Timothy 6:3-5 false teachers </a:t>
            </a:r>
          </a:p>
          <a:p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John 15:18-19 the world </a:t>
            </a:r>
          </a:p>
          <a:p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Luke 12:53 family </a:t>
            </a:r>
          </a:p>
          <a:p>
            <a:endParaRPr lang="en-US" sz="21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Romans 8:35,38-39 nothing can separate us from the Love of God </a:t>
            </a:r>
          </a:p>
        </p:txBody>
      </p:sp>
    </p:spTree>
    <p:extLst>
      <p:ext uri="{BB962C8B-B14F-4D97-AF65-F5344CB8AC3E}">
        <p14:creationId xmlns:p14="http://schemas.microsoft.com/office/powerpoint/2010/main" val="118196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F892E19-92E7-4BB2-8C3F-DBDFE8D9D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3436144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1E493D3-31D9-4B80-9798-EEA082E12A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2" y="-1"/>
              <a:ext cx="4572002" cy="6858002"/>
              <a:chOff x="-2" y="-1"/>
              <a:chExt cx="4572002" cy="6858002"/>
            </a:xfrm>
            <a:effectLst/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62E6AA4D-EC17-45B5-B621-DF0FD91FD4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D56F11D0-7966-41FE-AAB9-EC0C54F11F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bg1">
                  <a:alpha val="86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EDE579A-0A12-4A10-85D4-A8DA1663B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15CA79E3-BA58-419A-8541-7498AC2633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2348C622-BC44-4959-B64E-427015FD1F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F8841A98-AA1D-4F65-A368-EF31110B07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E6609F08-9B2C-4879-AC68-E3E537BED7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6910EFC9-D70D-42FD-BCCD-AB1F710BFD4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83BEF371-1E22-4C4F-A62F-AC6B92CAE0B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771259C-667D-41A0-8FDC-D41A0B07C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16" y="1641752"/>
            <a:ext cx="1991915" cy="3213277"/>
          </a:xfrm>
        </p:spPr>
        <p:txBody>
          <a:bodyPr anchor="t">
            <a:normAutofit/>
          </a:bodyPr>
          <a:lstStyle/>
          <a:p>
            <a:r>
              <a:rPr lang="en-US" sz="3500" dirty="0"/>
              <a:t>Biggest Enemy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BB6BA-C822-41F4-A5C8-F1C6DB150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4300" y="1721579"/>
            <a:ext cx="4605337" cy="3952648"/>
          </a:xfrm>
        </p:spPr>
        <p:txBody>
          <a:bodyPr>
            <a:normAutofit/>
          </a:bodyPr>
          <a:lstStyle/>
          <a:p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Isaiah 59:2 your iniquities have separated you from your God </a:t>
            </a:r>
          </a:p>
          <a:p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Ephesians 2:11-12 without Christ, no hope and without God </a:t>
            </a:r>
          </a:p>
          <a:p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Ephesians 4:17-19 alienated from the life of God </a:t>
            </a:r>
          </a:p>
          <a:p>
            <a:endParaRPr lang="en-US" sz="21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Romans 2:6 each according to his works </a:t>
            </a:r>
          </a:p>
          <a:p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2 Corinthians 5:10 each one may be recompensed for his deeds </a:t>
            </a:r>
          </a:p>
        </p:txBody>
      </p:sp>
    </p:spTree>
    <p:extLst>
      <p:ext uri="{BB962C8B-B14F-4D97-AF65-F5344CB8AC3E}">
        <p14:creationId xmlns:p14="http://schemas.microsoft.com/office/powerpoint/2010/main" val="24062678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F892E19-92E7-4BB2-8C3F-DBDFE8D9D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3436144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1E493D3-31D9-4B80-9798-EEA082E12A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2" y="-1"/>
              <a:ext cx="4572002" cy="6858002"/>
              <a:chOff x="-2" y="-1"/>
              <a:chExt cx="4572002" cy="6858002"/>
            </a:xfrm>
            <a:effectLst/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62E6AA4D-EC17-45B5-B621-DF0FD91FD4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D56F11D0-7966-41FE-AAB9-EC0C54F11F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bg1">
                  <a:alpha val="86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EDE579A-0A12-4A10-85D4-A8DA1663B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15CA79E3-BA58-419A-8541-7498AC2633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2348C622-BC44-4959-B64E-427015FD1F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F8841A98-AA1D-4F65-A368-EF31110B07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E6609F08-9B2C-4879-AC68-E3E537BED7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6910EFC9-D70D-42FD-BCCD-AB1F710BFD4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83BEF371-1E22-4C4F-A62F-AC6B92CAE0B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A5BEAD7-7D1B-4E0E-A82C-29DC7D5F9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16" y="1641752"/>
            <a:ext cx="1991915" cy="3213277"/>
          </a:xfrm>
        </p:spPr>
        <p:txBody>
          <a:bodyPr anchor="t">
            <a:normAutofit/>
          </a:bodyPr>
          <a:lstStyle/>
          <a:p>
            <a:r>
              <a:rPr lang="en-US" sz="3500" dirty="0"/>
              <a:t>Deny Self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B8E3B-A457-4E57-9B8C-73871C2FE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4300" y="1721579"/>
            <a:ext cx="4605337" cy="3952648"/>
          </a:xfrm>
        </p:spPr>
        <p:txBody>
          <a:bodyPr>
            <a:normAutofit/>
          </a:bodyPr>
          <a:lstStyle/>
          <a:p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Matthew 16:24 deny yourself </a:t>
            </a:r>
          </a:p>
          <a:p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2 Timothy 3:2-4 lovers of self </a:t>
            </a:r>
          </a:p>
          <a:p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Romans 12:1-2 transformed to will of God </a:t>
            </a:r>
          </a:p>
          <a:p>
            <a:pPr lvl="1"/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James 1:14 enticed by his own lust </a:t>
            </a:r>
          </a:p>
          <a:p>
            <a:endParaRPr lang="en-US" sz="2100" dirty="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9085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110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Self </vt:lpstr>
      <vt:lpstr>Enemies </vt:lpstr>
      <vt:lpstr>Biggest Enemy </vt:lpstr>
      <vt:lpstr>Deny Self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</dc:title>
  <dc:creator>Brandon Hathaway</dc:creator>
  <cp:lastModifiedBy>Brandon Hathaway</cp:lastModifiedBy>
  <cp:revision>10</cp:revision>
  <dcterms:created xsi:type="dcterms:W3CDTF">2021-06-03T19:00:21Z</dcterms:created>
  <dcterms:modified xsi:type="dcterms:W3CDTF">2021-06-04T15:36:49Z</dcterms:modified>
</cp:coreProperties>
</file>