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233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918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0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243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79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012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268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986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7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764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08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6/13/2021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51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D35AE2F-5E3A-49D9-8DE1-8A333BA40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374FE4-5A4B-49FE-946F-1D46C307FB6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9356" r="-1" b="-1"/>
          <a:stretch/>
        </p:blipFill>
        <p:spPr>
          <a:xfrm>
            <a:off x="20" y="10"/>
            <a:ext cx="914169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2A862F-318A-4B5C-96A0-DC16F10C22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3063240"/>
          </a:xfrm>
        </p:spPr>
        <p:txBody>
          <a:bodyPr>
            <a:normAutofit/>
          </a:bodyPr>
          <a:lstStyle/>
          <a:p>
            <a:pPr algn="ctr"/>
            <a:r>
              <a:rPr lang="en-US" sz="8400" dirty="0"/>
              <a:t>Rejected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B8B97F-9EF6-4098-A807-F459FE530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599432"/>
            <a:ext cx="6858000" cy="1225296"/>
          </a:xfrm>
        </p:spPr>
        <p:txBody>
          <a:bodyPr>
            <a:normAutofit/>
          </a:bodyPr>
          <a:lstStyle/>
          <a:p>
            <a:pPr algn="ctr"/>
            <a:endParaRPr 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4D8AD8F-EF7F-481F-B99A-B85138970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80654" y="4419423"/>
            <a:ext cx="3182692" cy="27432"/>
          </a:xfrm>
          <a:custGeom>
            <a:avLst/>
            <a:gdLst>
              <a:gd name="connsiteX0" fmla="*/ 0 w 3182692"/>
              <a:gd name="connsiteY0" fmla="*/ 0 h 27432"/>
              <a:gd name="connsiteX1" fmla="*/ 604711 w 3182692"/>
              <a:gd name="connsiteY1" fmla="*/ 0 h 27432"/>
              <a:gd name="connsiteX2" fmla="*/ 1241250 w 3182692"/>
              <a:gd name="connsiteY2" fmla="*/ 0 h 27432"/>
              <a:gd name="connsiteX3" fmla="*/ 1909615 w 3182692"/>
              <a:gd name="connsiteY3" fmla="*/ 0 h 27432"/>
              <a:gd name="connsiteX4" fmla="*/ 2577981 w 3182692"/>
              <a:gd name="connsiteY4" fmla="*/ 0 h 27432"/>
              <a:gd name="connsiteX5" fmla="*/ 3182692 w 3182692"/>
              <a:gd name="connsiteY5" fmla="*/ 0 h 27432"/>
              <a:gd name="connsiteX6" fmla="*/ 3182692 w 3182692"/>
              <a:gd name="connsiteY6" fmla="*/ 27432 h 27432"/>
              <a:gd name="connsiteX7" fmla="*/ 2482500 w 3182692"/>
              <a:gd name="connsiteY7" fmla="*/ 27432 h 27432"/>
              <a:gd name="connsiteX8" fmla="*/ 1782308 w 3182692"/>
              <a:gd name="connsiteY8" fmla="*/ 27432 h 27432"/>
              <a:gd name="connsiteX9" fmla="*/ 1145769 w 3182692"/>
              <a:gd name="connsiteY9" fmla="*/ 27432 h 27432"/>
              <a:gd name="connsiteX10" fmla="*/ 0 w 3182692"/>
              <a:gd name="connsiteY10" fmla="*/ 27432 h 27432"/>
              <a:gd name="connsiteX11" fmla="*/ 0 w 3182692"/>
              <a:gd name="connsiteY11" fmla="*/ 0 h 27432"/>
              <a:gd name="connsiteX0" fmla="*/ 0 w 3182692"/>
              <a:gd name="connsiteY0" fmla="*/ 0 h 27432"/>
              <a:gd name="connsiteX1" fmla="*/ 604711 w 3182692"/>
              <a:gd name="connsiteY1" fmla="*/ 0 h 27432"/>
              <a:gd name="connsiteX2" fmla="*/ 1145769 w 3182692"/>
              <a:gd name="connsiteY2" fmla="*/ 0 h 27432"/>
              <a:gd name="connsiteX3" fmla="*/ 1845961 w 3182692"/>
              <a:gd name="connsiteY3" fmla="*/ 0 h 27432"/>
              <a:gd name="connsiteX4" fmla="*/ 2450673 w 3182692"/>
              <a:gd name="connsiteY4" fmla="*/ 0 h 27432"/>
              <a:gd name="connsiteX5" fmla="*/ 3182692 w 3182692"/>
              <a:gd name="connsiteY5" fmla="*/ 0 h 27432"/>
              <a:gd name="connsiteX6" fmla="*/ 3182692 w 3182692"/>
              <a:gd name="connsiteY6" fmla="*/ 27432 h 27432"/>
              <a:gd name="connsiteX7" fmla="*/ 2546154 w 3182692"/>
              <a:gd name="connsiteY7" fmla="*/ 27432 h 27432"/>
              <a:gd name="connsiteX8" fmla="*/ 1845961 w 3182692"/>
              <a:gd name="connsiteY8" fmla="*/ 27432 h 27432"/>
              <a:gd name="connsiteX9" fmla="*/ 1304904 w 3182692"/>
              <a:gd name="connsiteY9" fmla="*/ 27432 h 27432"/>
              <a:gd name="connsiteX10" fmla="*/ 668365 w 3182692"/>
              <a:gd name="connsiteY10" fmla="*/ 27432 h 27432"/>
              <a:gd name="connsiteX11" fmla="*/ 0 w 3182692"/>
              <a:gd name="connsiteY11" fmla="*/ 27432 h 27432"/>
              <a:gd name="connsiteX12" fmla="*/ 0 w 3182692"/>
              <a:gd name="connsiteY12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82692" h="27432" fill="none" extrusionOk="0">
                <a:moveTo>
                  <a:pt x="0" y="0"/>
                </a:moveTo>
                <a:cubicBezTo>
                  <a:pt x="145195" y="-37571"/>
                  <a:pt x="472618" y="-13696"/>
                  <a:pt x="604711" y="0"/>
                </a:cubicBezTo>
                <a:cubicBezTo>
                  <a:pt x="706652" y="-3280"/>
                  <a:pt x="1039328" y="-8567"/>
                  <a:pt x="1241250" y="0"/>
                </a:cubicBezTo>
                <a:cubicBezTo>
                  <a:pt x="1405712" y="-7891"/>
                  <a:pt x="1711158" y="8053"/>
                  <a:pt x="1909615" y="0"/>
                </a:cubicBezTo>
                <a:cubicBezTo>
                  <a:pt x="2107436" y="-40150"/>
                  <a:pt x="2247192" y="19443"/>
                  <a:pt x="2577981" y="0"/>
                </a:cubicBezTo>
                <a:cubicBezTo>
                  <a:pt x="2894393" y="-5855"/>
                  <a:pt x="3041563" y="17846"/>
                  <a:pt x="3182692" y="0"/>
                </a:cubicBezTo>
                <a:cubicBezTo>
                  <a:pt x="3181483" y="8407"/>
                  <a:pt x="3183078" y="21662"/>
                  <a:pt x="3182692" y="27432"/>
                </a:cubicBezTo>
                <a:cubicBezTo>
                  <a:pt x="2975928" y="66594"/>
                  <a:pt x="2667693" y="28550"/>
                  <a:pt x="2482500" y="27432"/>
                </a:cubicBezTo>
                <a:cubicBezTo>
                  <a:pt x="2299734" y="46056"/>
                  <a:pt x="1925962" y="18447"/>
                  <a:pt x="1782308" y="27432"/>
                </a:cubicBezTo>
                <a:cubicBezTo>
                  <a:pt x="1635580" y="29690"/>
                  <a:pt x="1257854" y="5481"/>
                  <a:pt x="1145769" y="27432"/>
                </a:cubicBezTo>
                <a:cubicBezTo>
                  <a:pt x="1025065" y="65718"/>
                  <a:pt x="247799" y="-2392"/>
                  <a:pt x="0" y="27432"/>
                </a:cubicBezTo>
                <a:cubicBezTo>
                  <a:pt x="-877" y="21414"/>
                  <a:pt x="691" y="5222"/>
                  <a:pt x="0" y="0"/>
                </a:cubicBezTo>
                <a:close/>
              </a:path>
              <a:path w="3182692" h="27432" stroke="0" extrusionOk="0">
                <a:moveTo>
                  <a:pt x="0" y="0"/>
                </a:moveTo>
                <a:cubicBezTo>
                  <a:pt x="288308" y="19724"/>
                  <a:pt x="431183" y="-26509"/>
                  <a:pt x="604711" y="0"/>
                </a:cubicBezTo>
                <a:cubicBezTo>
                  <a:pt x="795174" y="4405"/>
                  <a:pt x="950067" y="22541"/>
                  <a:pt x="1145769" y="0"/>
                </a:cubicBezTo>
                <a:cubicBezTo>
                  <a:pt x="1301850" y="7702"/>
                  <a:pt x="1499974" y="-70469"/>
                  <a:pt x="1845961" y="0"/>
                </a:cubicBezTo>
                <a:cubicBezTo>
                  <a:pt x="2191264" y="15313"/>
                  <a:pt x="2307232" y="-97"/>
                  <a:pt x="2450673" y="0"/>
                </a:cubicBezTo>
                <a:cubicBezTo>
                  <a:pt x="2596405" y="-19465"/>
                  <a:pt x="3033067" y="-31048"/>
                  <a:pt x="3182692" y="0"/>
                </a:cubicBezTo>
                <a:cubicBezTo>
                  <a:pt x="3182719" y="12742"/>
                  <a:pt x="3182063" y="18962"/>
                  <a:pt x="3182692" y="27432"/>
                </a:cubicBezTo>
                <a:cubicBezTo>
                  <a:pt x="3091120" y="-13878"/>
                  <a:pt x="2811074" y="70837"/>
                  <a:pt x="2546154" y="27432"/>
                </a:cubicBezTo>
                <a:cubicBezTo>
                  <a:pt x="2285186" y="36673"/>
                  <a:pt x="2090205" y="-13177"/>
                  <a:pt x="1845961" y="27432"/>
                </a:cubicBezTo>
                <a:cubicBezTo>
                  <a:pt x="1599794" y="40637"/>
                  <a:pt x="1466284" y="46591"/>
                  <a:pt x="1304904" y="27432"/>
                </a:cubicBezTo>
                <a:cubicBezTo>
                  <a:pt x="1189365" y="52919"/>
                  <a:pt x="952251" y="32605"/>
                  <a:pt x="668365" y="27432"/>
                </a:cubicBezTo>
                <a:cubicBezTo>
                  <a:pt x="407868" y="52739"/>
                  <a:pt x="284672" y="-261"/>
                  <a:pt x="0" y="27432"/>
                </a:cubicBezTo>
                <a:cubicBezTo>
                  <a:pt x="744" y="20230"/>
                  <a:pt x="1744" y="12455"/>
                  <a:pt x="0" y="0"/>
                </a:cubicBezTo>
                <a:close/>
              </a:path>
              <a:path w="3182692" h="27432" fill="none" stroke="0" extrusionOk="0">
                <a:moveTo>
                  <a:pt x="0" y="0"/>
                </a:moveTo>
                <a:cubicBezTo>
                  <a:pt x="108839" y="-32375"/>
                  <a:pt x="447732" y="16552"/>
                  <a:pt x="604711" y="0"/>
                </a:cubicBezTo>
                <a:cubicBezTo>
                  <a:pt x="781899" y="-548"/>
                  <a:pt x="1052060" y="7118"/>
                  <a:pt x="1241250" y="0"/>
                </a:cubicBezTo>
                <a:cubicBezTo>
                  <a:pt x="1399482" y="14083"/>
                  <a:pt x="1706293" y="54730"/>
                  <a:pt x="1909615" y="0"/>
                </a:cubicBezTo>
                <a:cubicBezTo>
                  <a:pt x="2085313" y="-24404"/>
                  <a:pt x="2264415" y="16988"/>
                  <a:pt x="2577981" y="0"/>
                </a:cubicBezTo>
                <a:cubicBezTo>
                  <a:pt x="2926098" y="-10318"/>
                  <a:pt x="3036314" y="-14769"/>
                  <a:pt x="3182692" y="0"/>
                </a:cubicBezTo>
                <a:cubicBezTo>
                  <a:pt x="3181318" y="7363"/>
                  <a:pt x="3182017" y="22542"/>
                  <a:pt x="3182692" y="27432"/>
                </a:cubicBezTo>
                <a:cubicBezTo>
                  <a:pt x="2996012" y="7913"/>
                  <a:pt x="2669008" y="36539"/>
                  <a:pt x="2482500" y="27432"/>
                </a:cubicBezTo>
                <a:cubicBezTo>
                  <a:pt x="2296543" y="30390"/>
                  <a:pt x="1935236" y="17082"/>
                  <a:pt x="1782308" y="27432"/>
                </a:cubicBezTo>
                <a:cubicBezTo>
                  <a:pt x="1607683" y="34634"/>
                  <a:pt x="1291498" y="10513"/>
                  <a:pt x="1145769" y="27432"/>
                </a:cubicBezTo>
                <a:cubicBezTo>
                  <a:pt x="1015407" y="64469"/>
                  <a:pt x="262557" y="35715"/>
                  <a:pt x="0" y="27432"/>
                </a:cubicBezTo>
                <a:cubicBezTo>
                  <a:pt x="-328" y="20933"/>
                  <a:pt x="1941" y="6802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182692"/>
                      <a:gd name="connsiteY0" fmla="*/ 0 h 27432"/>
                      <a:gd name="connsiteX1" fmla="*/ 604711 w 3182692"/>
                      <a:gd name="connsiteY1" fmla="*/ 0 h 27432"/>
                      <a:gd name="connsiteX2" fmla="*/ 1241250 w 3182692"/>
                      <a:gd name="connsiteY2" fmla="*/ 0 h 27432"/>
                      <a:gd name="connsiteX3" fmla="*/ 1909615 w 3182692"/>
                      <a:gd name="connsiteY3" fmla="*/ 0 h 27432"/>
                      <a:gd name="connsiteX4" fmla="*/ 2577981 w 3182692"/>
                      <a:gd name="connsiteY4" fmla="*/ 0 h 27432"/>
                      <a:gd name="connsiteX5" fmla="*/ 3182692 w 3182692"/>
                      <a:gd name="connsiteY5" fmla="*/ 0 h 27432"/>
                      <a:gd name="connsiteX6" fmla="*/ 3182692 w 3182692"/>
                      <a:gd name="connsiteY6" fmla="*/ 27432 h 27432"/>
                      <a:gd name="connsiteX7" fmla="*/ 2482500 w 3182692"/>
                      <a:gd name="connsiteY7" fmla="*/ 27432 h 27432"/>
                      <a:gd name="connsiteX8" fmla="*/ 1782308 w 3182692"/>
                      <a:gd name="connsiteY8" fmla="*/ 27432 h 27432"/>
                      <a:gd name="connsiteX9" fmla="*/ 1145769 w 3182692"/>
                      <a:gd name="connsiteY9" fmla="*/ 27432 h 27432"/>
                      <a:gd name="connsiteX10" fmla="*/ 0 w 3182692"/>
                      <a:gd name="connsiteY10" fmla="*/ 27432 h 27432"/>
                      <a:gd name="connsiteX11" fmla="*/ 0 w 3182692"/>
                      <a:gd name="connsiteY11" fmla="*/ 0 h 274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182692" h="27432" fill="none" extrusionOk="0">
                        <a:moveTo>
                          <a:pt x="0" y="0"/>
                        </a:moveTo>
                        <a:cubicBezTo>
                          <a:pt x="126686" y="-21366"/>
                          <a:pt x="467788" y="9025"/>
                          <a:pt x="604711" y="0"/>
                        </a:cubicBezTo>
                        <a:cubicBezTo>
                          <a:pt x="741634" y="-9025"/>
                          <a:pt x="1061620" y="6814"/>
                          <a:pt x="1241250" y="0"/>
                        </a:cubicBezTo>
                        <a:cubicBezTo>
                          <a:pt x="1420880" y="-6814"/>
                          <a:pt x="1713773" y="13383"/>
                          <a:pt x="1909615" y="0"/>
                        </a:cubicBezTo>
                        <a:cubicBezTo>
                          <a:pt x="2105457" y="-13383"/>
                          <a:pt x="2257256" y="13567"/>
                          <a:pt x="2577981" y="0"/>
                        </a:cubicBezTo>
                        <a:cubicBezTo>
                          <a:pt x="2898706" y="-13567"/>
                          <a:pt x="3026063" y="6328"/>
                          <a:pt x="3182692" y="0"/>
                        </a:cubicBezTo>
                        <a:cubicBezTo>
                          <a:pt x="3181526" y="7395"/>
                          <a:pt x="3182737" y="21864"/>
                          <a:pt x="3182692" y="27432"/>
                        </a:cubicBezTo>
                        <a:cubicBezTo>
                          <a:pt x="2998421" y="30886"/>
                          <a:pt x="2675038" y="28158"/>
                          <a:pt x="2482500" y="27432"/>
                        </a:cubicBezTo>
                        <a:cubicBezTo>
                          <a:pt x="2289962" y="26706"/>
                          <a:pt x="1930644" y="15978"/>
                          <a:pt x="1782308" y="27432"/>
                        </a:cubicBezTo>
                        <a:cubicBezTo>
                          <a:pt x="1633972" y="38886"/>
                          <a:pt x="1287388" y="7152"/>
                          <a:pt x="1145769" y="27432"/>
                        </a:cubicBezTo>
                        <a:cubicBezTo>
                          <a:pt x="1004150" y="47712"/>
                          <a:pt x="256377" y="-28294"/>
                          <a:pt x="0" y="27432"/>
                        </a:cubicBezTo>
                        <a:cubicBezTo>
                          <a:pt x="-503" y="20663"/>
                          <a:pt x="1168" y="5855"/>
                          <a:pt x="0" y="0"/>
                        </a:cubicBezTo>
                        <a:close/>
                      </a:path>
                      <a:path w="3182692" h="27432" stroke="0" extrusionOk="0">
                        <a:moveTo>
                          <a:pt x="0" y="0"/>
                        </a:moveTo>
                        <a:cubicBezTo>
                          <a:pt x="283446" y="18201"/>
                          <a:pt x="432812" y="7290"/>
                          <a:pt x="604711" y="0"/>
                        </a:cubicBezTo>
                        <a:cubicBezTo>
                          <a:pt x="776610" y="-7290"/>
                          <a:pt x="982253" y="15478"/>
                          <a:pt x="1145769" y="0"/>
                        </a:cubicBezTo>
                        <a:cubicBezTo>
                          <a:pt x="1309285" y="-15478"/>
                          <a:pt x="1514247" y="-25520"/>
                          <a:pt x="1845961" y="0"/>
                        </a:cubicBezTo>
                        <a:cubicBezTo>
                          <a:pt x="2177675" y="25520"/>
                          <a:pt x="2297588" y="16646"/>
                          <a:pt x="2450673" y="0"/>
                        </a:cubicBezTo>
                        <a:cubicBezTo>
                          <a:pt x="2603758" y="-16646"/>
                          <a:pt x="3023048" y="-21196"/>
                          <a:pt x="3182692" y="0"/>
                        </a:cubicBezTo>
                        <a:cubicBezTo>
                          <a:pt x="3182885" y="12649"/>
                          <a:pt x="3181704" y="17989"/>
                          <a:pt x="3182692" y="27432"/>
                        </a:cubicBezTo>
                        <a:cubicBezTo>
                          <a:pt x="3039109" y="-3557"/>
                          <a:pt x="2823860" y="22992"/>
                          <a:pt x="2546154" y="27432"/>
                        </a:cubicBezTo>
                        <a:cubicBezTo>
                          <a:pt x="2268448" y="31872"/>
                          <a:pt x="2098674" y="14435"/>
                          <a:pt x="1845961" y="27432"/>
                        </a:cubicBezTo>
                        <a:cubicBezTo>
                          <a:pt x="1593248" y="40429"/>
                          <a:pt x="1456743" y="36704"/>
                          <a:pt x="1304904" y="27432"/>
                        </a:cubicBezTo>
                        <a:cubicBezTo>
                          <a:pt x="1153065" y="18160"/>
                          <a:pt x="947204" y="20270"/>
                          <a:pt x="668365" y="27432"/>
                        </a:cubicBezTo>
                        <a:cubicBezTo>
                          <a:pt x="389526" y="34594"/>
                          <a:pt x="288244" y="4516"/>
                          <a:pt x="0" y="27432"/>
                        </a:cubicBezTo>
                        <a:cubicBezTo>
                          <a:pt x="1300" y="19678"/>
                          <a:pt x="-86" y="1204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79EB4626-023C-436D-9F57-9EB460809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28650" y="720953"/>
            <a:ext cx="7886700" cy="5416094"/>
          </a:xfrm>
          <a:custGeom>
            <a:avLst/>
            <a:gdLst>
              <a:gd name="connsiteX0" fmla="*/ 0 w 7886700"/>
              <a:gd name="connsiteY0" fmla="*/ 902700 h 5416094"/>
              <a:gd name="connsiteX1" fmla="*/ 902700 w 7886700"/>
              <a:gd name="connsiteY1" fmla="*/ 0 h 5416094"/>
              <a:gd name="connsiteX2" fmla="*/ 1700026 w 7886700"/>
              <a:gd name="connsiteY2" fmla="*/ 0 h 5416094"/>
              <a:gd name="connsiteX3" fmla="*/ 2314913 w 7886700"/>
              <a:gd name="connsiteY3" fmla="*/ 0 h 5416094"/>
              <a:gd name="connsiteX4" fmla="*/ 2868987 w 7886700"/>
              <a:gd name="connsiteY4" fmla="*/ 0 h 5416094"/>
              <a:gd name="connsiteX5" fmla="*/ 3605500 w 7886700"/>
              <a:gd name="connsiteY5" fmla="*/ 0 h 5416094"/>
              <a:gd name="connsiteX6" fmla="*/ 4220387 w 7886700"/>
              <a:gd name="connsiteY6" fmla="*/ 0 h 5416094"/>
              <a:gd name="connsiteX7" fmla="*/ 5017713 w 7886700"/>
              <a:gd name="connsiteY7" fmla="*/ 0 h 5416094"/>
              <a:gd name="connsiteX8" fmla="*/ 5571787 w 7886700"/>
              <a:gd name="connsiteY8" fmla="*/ 0 h 5416094"/>
              <a:gd name="connsiteX9" fmla="*/ 6369113 w 7886700"/>
              <a:gd name="connsiteY9" fmla="*/ 0 h 5416094"/>
              <a:gd name="connsiteX10" fmla="*/ 6984000 w 7886700"/>
              <a:gd name="connsiteY10" fmla="*/ 0 h 5416094"/>
              <a:gd name="connsiteX11" fmla="*/ 7886700 w 7886700"/>
              <a:gd name="connsiteY11" fmla="*/ 902700 h 5416094"/>
              <a:gd name="connsiteX12" fmla="*/ 7886700 w 7886700"/>
              <a:gd name="connsiteY12" fmla="*/ 1540589 h 5416094"/>
              <a:gd name="connsiteX13" fmla="*/ 7886700 w 7886700"/>
              <a:gd name="connsiteY13" fmla="*/ 2214585 h 5416094"/>
              <a:gd name="connsiteX14" fmla="*/ 7886700 w 7886700"/>
              <a:gd name="connsiteY14" fmla="*/ 2888582 h 5416094"/>
              <a:gd name="connsiteX15" fmla="*/ 7886700 w 7886700"/>
              <a:gd name="connsiteY15" fmla="*/ 3418150 h 5416094"/>
              <a:gd name="connsiteX16" fmla="*/ 7886700 w 7886700"/>
              <a:gd name="connsiteY16" fmla="*/ 4513394 h 5416094"/>
              <a:gd name="connsiteX17" fmla="*/ 6984000 w 7886700"/>
              <a:gd name="connsiteY17" fmla="*/ 5416094 h 5416094"/>
              <a:gd name="connsiteX18" fmla="*/ 6247487 w 7886700"/>
              <a:gd name="connsiteY18" fmla="*/ 5416094 h 5416094"/>
              <a:gd name="connsiteX19" fmla="*/ 5693413 w 7886700"/>
              <a:gd name="connsiteY19" fmla="*/ 5416094 h 5416094"/>
              <a:gd name="connsiteX20" fmla="*/ 4896087 w 7886700"/>
              <a:gd name="connsiteY20" fmla="*/ 5416094 h 5416094"/>
              <a:gd name="connsiteX21" fmla="*/ 4220387 w 7886700"/>
              <a:gd name="connsiteY21" fmla="*/ 5416094 h 5416094"/>
              <a:gd name="connsiteX22" fmla="*/ 3666313 w 7886700"/>
              <a:gd name="connsiteY22" fmla="*/ 5416094 h 5416094"/>
              <a:gd name="connsiteX23" fmla="*/ 2990613 w 7886700"/>
              <a:gd name="connsiteY23" fmla="*/ 5416094 h 5416094"/>
              <a:gd name="connsiteX24" fmla="*/ 2497352 w 7886700"/>
              <a:gd name="connsiteY24" fmla="*/ 5416094 h 5416094"/>
              <a:gd name="connsiteX25" fmla="*/ 2004091 w 7886700"/>
              <a:gd name="connsiteY25" fmla="*/ 5416094 h 5416094"/>
              <a:gd name="connsiteX26" fmla="*/ 902700 w 7886700"/>
              <a:gd name="connsiteY26" fmla="*/ 5416094 h 5416094"/>
              <a:gd name="connsiteX27" fmla="*/ 0 w 7886700"/>
              <a:gd name="connsiteY27" fmla="*/ 4513394 h 5416094"/>
              <a:gd name="connsiteX28" fmla="*/ 0 w 7886700"/>
              <a:gd name="connsiteY28" fmla="*/ 4019932 h 5416094"/>
              <a:gd name="connsiteX29" fmla="*/ 0 w 7886700"/>
              <a:gd name="connsiteY29" fmla="*/ 3382043 h 5416094"/>
              <a:gd name="connsiteX30" fmla="*/ 0 w 7886700"/>
              <a:gd name="connsiteY30" fmla="*/ 2888582 h 5416094"/>
              <a:gd name="connsiteX31" fmla="*/ 0 w 7886700"/>
              <a:gd name="connsiteY31" fmla="*/ 2250692 h 5416094"/>
              <a:gd name="connsiteX32" fmla="*/ 0 w 7886700"/>
              <a:gd name="connsiteY32" fmla="*/ 1721124 h 5416094"/>
              <a:gd name="connsiteX33" fmla="*/ 0 w 7886700"/>
              <a:gd name="connsiteY33" fmla="*/ 90270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886700" h="5416094" extrusionOk="0">
                <a:moveTo>
                  <a:pt x="0" y="902700"/>
                </a:moveTo>
                <a:cubicBezTo>
                  <a:pt x="-158042" y="306669"/>
                  <a:pt x="291930" y="42119"/>
                  <a:pt x="902700" y="0"/>
                </a:cubicBezTo>
                <a:cubicBezTo>
                  <a:pt x="1178560" y="39142"/>
                  <a:pt x="1302220" y="12490"/>
                  <a:pt x="1700026" y="0"/>
                </a:cubicBezTo>
                <a:cubicBezTo>
                  <a:pt x="2057018" y="-8506"/>
                  <a:pt x="2034767" y="-15015"/>
                  <a:pt x="2314913" y="0"/>
                </a:cubicBezTo>
                <a:cubicBezTo>
                  <a:pt x="2588090" y="14939"/>
                  <a:pt x="2645634" y="-7914"/>
                  <a:pt x="2868987" y="0"/>
                </a:cubicBezTo>
                <a:cubicBezTo>
                  <a:pt x="3102500" y="9894"/>
                  <a:pt x="3334952" y="-38935"/>
                  <a:pt x="3605500" y="0"/>
                </a:cubicBezTo>
                <a:cubicBezTo>
                  <a:pt x="3885433" y="9890"/>
                  <a:pt x="3964710" y="-9875"/>
                  <a:pt x="4220387" y="0"/>
                </a:cubicBezTo>
                <a:cubicBezTo>
                  <a:pt x="4464943" y="14345"/>
                  <a:pt x="4834028" y="24777"/>
                  <a:pt x="5017713" y="0"/>
                </a:cubicBezTo>
                <a:cubicBezTo>
                  <a:pt x="5217126" y="6283"/>
                  <a:pt x="5362435" y="2750"/>
                  <a:pt x="5571787" y="0"/>
                </a:cubicBezTo>
                <a:cubicBezTo>
                  <a:pt x="5800085" y="2159"/>
                  <a:pt x="6212698" y="-9245"/>
                  <a:pt x="6369113" y="0"/>
                </a:cubicBezTo>
                <a:cubicBezTo>
                  <a:pt x="6536504" y="20818"/>
                  <a:pt x="6820643" y="18002"/>
                  <a:pt x="6984000" y="0"/>
                </a:cubicBezTo>
                <a:cubicBezTo>
                  <a:pt x="7413626" y="24968"/>
                  <a:pt x="7946002" y="333432"/>
                  <a:pt x="7886700" y="902700"/>
                </a:cubicBezTo>
                <a:cubicBezTo>
                  <a:pt x="7868971" y="1081432"/>
                  <a:pt x="7863412" y="1334001"/>
                  <a:pt x="7886700" y="1540589"/>
                </a:cubicBezTo>
                <a:cubicBezTo>
                  <a:pt x="7896186" y="1717696"/>
                  <a:pt x="7826952" y="2057398"/>
                  <a:pt x="7886700" y="2214585"/>
                </a:cubicBezTo>
                <a:cubicBezTo>
                  <a:pt x="7895763" y="2350686"/>
                  <a:pt x="7902170" y="2554168"/>
                  <a:pt x="7886700" y="2888582"/>
                </a:cubicBezTo>
                <a:cubicBezTo>
                  <a:pt x="7864945" y="3209511"/>
                  <a:pt x="7859842" y="3208277"/>
                  <a:pt x="7886700" y="3418150"/>
                </a:cubicBezTo>
                <a:cubicBezTo>
                  <a:pt x="7890242" y="3668931"/>
                  <a:pt x="7941278" y="4320348"/>
                  <a:pt x="7886700" y="4513394"/>
                </a:cubicBezTo>
                <a:cubicBezTo>
                  <a:pt x="7854204" y="4995195"/>
                  <a:pt x="7523999" y="5373008"/>
                  <a:pt x="6984000" y="5416094"/>
                </a:cubicBezTo>
                <a:cubicBezTo>
                  <a:pt x="6627571" y="5437164"/>
                  <a:pt x="6400224" y="5435248"/>
                  <a:pt x="6247487" y="5416094"/>
                </a:cubicBezTo>
                <a:cubicBezTo>
                  <a:pt x="6081783" y="5411130"/>
                  <a:pt x="5834055" y="5433435"/>
                  <a:pt x="5693413" y="5416094"/>
                </a:cubicBezTo>
                <a:cubicBezTo>
                  <a:pt x="5558213" y="5332737"/>
                  <a:pt x="5156501" y="5404913"/>
                  <a:pt x="4896087" y="5416094"/>
                </a:cubicBezTo>
                <a:cubicBezTo>
                  <a:pt x="4591841" y="5426160"/>
                  <a:pt x="4526206" y="5423651"/>
                  <a:pt x="4220387" y="5416094"/>
                </a:cubicBezTo>
                <a:cubicBezTo>
                  <a:pt x="3906866" y="5427381"/>
                  <a:pt x="3828904" y="5385551"/>
                  <a:pt x="3666313" y="5416094"/>
                </a:cubicBezTo>
                <a:cubicBezTo>
                  <a:pt x="3527623" y="5451112"/>
                  <a:pt x="3292990" y="5361308"/>
                  <a:pt x="2990613" y="5416094"/>
                </a:cubicBezTo>
                <a:cubicBezTo>
                  <a:pt x="2699754" y="5431093"/>
                  <a:pt x="2586757" y="5434436"/>
                  <a:pt x="2497352" y="5416094"/>
                </a:cubicBezTo>
                <a:cubicBezTo>
                  <a:pt x="2388469" y="5426424"/>
                  <a:pt x="2178026" y="5361680"/>
                  <a:pt x="2004091" y="5416094"/>
                </a:cubicBezTo>
                <a:cubicBezTo>
                  <a:pt x="1860247" y="5402799"/>
                  <a:pt x="1253303" y="5377144"/>
                  <a:pt x="902700" y="5416094"/>
                </a:cubicBezTo>
                <a:cubicBezTo>
                  <a:pt x="451484" y="5430429"/>
                  <a:pt x="63656" y="5045194"/>
                  <a:pt x="0" y="4513394"/>
                </a:cubicBezTo>
                <a:cubicBezTo>
                  <a:pt x="-32064" y="4327874"/>
                  <a:pt x="15076" y="4201564"/>
                  <a:pt x="0" y="4019932"/>
                </a:cubicBezTo>
                <a:cubicBezTo>
                  <a:pt x="26375" y="3837305"/>
                  <a:pt x="-5153" y="3620047"/>
                  <a:pt x="0" y="3382043"/>
                </a:cubicBezTo>
                <a:cubicBezTo>
                  <a:pt x="5548" y="3192358"/>
                  <a:pt x="-7469" y="3109994"/>
                  <a:pt x="0" y="2888582"/>
                </a:cubicBezTo>
                <a:cubicBezTo>
                  <a:pt x="13085" y="2654488"/>
                  <a:pt x="-9863" y="2568053"/>
                  <a:pt x="0" y="2250692"/>
                </a:cubicBezTo>
                <a:cubicBezTo>
                  <a:pt x="30380" y="1954407"/>
                  <a:pt x="24981" y="1938008"/>
                  <a:pt x="0" y="1721124"/>
                </a:cubicBezTo>
                <a:cubicBezTo>
                  <a:pt x="-9138" y="1520840"/>
                  <a:pt x="24084" y="1259045"/>
                  <a:pt x="0" y="902700"/>
                </a:cubicBezTo>
                <a:close/>
              </a:path>
            </a:pathLst>
          </a:custGeom>
          <a:noFill/>
          <a:ln w="60325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886700"/>
                      <a:gd name="connsiteY0" fmla="*/ 902700 h 5416094"/>
                      <a:gd name="connsiteX1" fmla="*/ 902700 w 7886700"/>
                      <a:gd name="connsiteY1" fmla="*/ 0 h 5416094"/>
                      <a:gd name="connsiteX2" fmla="*/ 1700026 w 7886700"/>
                      <a:gd name="connsiteY2" fmla="*/ 0 h 5416094"/>
                      <a:gd name="connsiteX3" fmla="*/ 2314913 w 7886700"/>
                      <a:gd name="connsiteY3" fmla="*/ 0 h 5416094"/>
                      <a:gd name="connsiteX4" fmla="*/ 2868987 w 7886700"/>
                      <a:gd name="connsiteY4" fmla="*/ 0 h 5416094"/>
                      <a:gd name="connsiteX5" fmla="*/ 3605500 w 7886700"/>
                      <a:gd name="connsiteY5" fmla="*/ 0 h 5416094"/>
                      <a:gd name="connsiteX6" fmla="*/ 4220387 w 7886700"/>
                      <a:gd name="connsiteY6" fmla="*/ 0 h 5416094"/>
                      <a:gd name="connsiteX7" fmla="*/ 5017713 w 7886700"/>
                      <a:gd name="connsiteY7" fmla="*/ 0 h 5416094"/>
                      <a:gd name="connsiteX8" fmla="*/ 5571787 w 7886700"/>
                      <a:gd name="connsiteY8" fmla="*/ 0 h 5416094"/>
                      <a:gd name="connsiteX9" fmla="*/ 6369113 w 7886700"/>
                      <a:gd name="connsiteY9" fmla="*/ 0 h 5416094"/>
                      <a:gd name="connsiteX10" fmla="*/ 6984000 w 7886700"/>
                      <a:gd name="connsiteY10" fmla="*/ 0 h 5416094"/>
                      <a:gd name="connsiteX11" fmla="*/ 7886700 w 7886700"/>
                      <a:gd name="connsiteY11" fmla="*/ 902700 h 5416094"/>
                      <a:gd name="connsiteX12" fmla="*/ 7886700 w 7886700"/>
                      <a:gd name="connsiteY12" fmla="*/ 1540589 h 5416094"/>
                      <a:gd name="connsiteX13" fmla="*/ 7886700 w 7886700"/>
                      <a:gd name="connsiteY13" fmla="*/ 2214585 h 5416094"/>
                      <a:gd name="connsiteX14" fmla="*/ 7886700 w 7886700"/>
                      <a:gd name="connsiteY14" fmla="*/ 2888582 h 5416094"/>
                      <a:gd name="connsiteX15" fmla="*/ 7886700 w 7886700"/>
                      <a:gd name="connsiteY15" fmla="*/ 3418150 h 5416094"/>
                      <a:gd name="connsiteX16" fmla="*/ 7886700 w 7886700"/>
                      <a:gd name="connsiteY16" fmla="*/ 4513394 h 5416094"/>
                      <a:gd name="connsiteX17" fmla="*/ 6984000 w 7886700"/>
                      <a:gd name="connsiteY17" fmla="*/ 5416094 h 5416094"/>
                      <a:gd name="connsiteX18" fmla="*/ 6247487 w 7886700"/>
                      <a:gd name="connsiteY18" fmla="*/ 5416094 h 5416094"/>
                      <a:gd name="connsiteX19" fmla="*/ 5693413 w 7886700"/>
                      <a:gd name="connsiteY19" fmla="*/ 5416094 h 5416094"/>
                      <a:gd name="connsiteX20" fmla="*/ 4896087 w 7886700"/>
                      <a:gd name="connsiteY20" fmla="*/ 5416094 h 5416094"/>
                      <a:gd name="connsiteX21" fmla="*/ 4220387 w 7886700"/>
                      <a:gd name="connsiteY21" fmla="*/ 5416094 h 5416094"/>
                      <a:gd name="connsiteX22" fmla="*/ 3666313 w 7886700"/>
                      <a:gd name="connsiteY22" fmla="*/ 5416094 h 5416094"/>
                      <a:gd name="connsiteX23" fmla="*/ 2990613 w 7886700"/>
                      <a:gd name="connsiteY23" fmla="*/ 5416094 h 5416094"/>
                      <a:gd name="connsiteX24" fmla="*/ 2497352 w 7886700"/>
                      <a:gd name="connsiteY24" fmla="*/ 5416094 h 5416094"/>
                      <a:gd name="connsiteX25" fmla="*/ 2004091 w 7886700"/>
                      <a:gd name="connsiteY25" fmla="*/ 5416094 h 5416094"/>
                      <a:gd name="connsiteX26" fmla="*/ 902700 w 7886700"/>
                      <a:gd name="connsiteY26" fmla="*/ 5416094 h 5416094"/>
                      <a:gd name="connsiteX27" fmla="*/ 0 w 7886700"/>
                      <a:gd name="connsiteY27" fmla="*/ 4513394 h 5416094"/>
                      <a:gd name="connsiteX28" fmla="*/ 0 w 7886700"/>
                      <a:gd name="connsiteY28" fmla="*/ 4019932 h 5416094"/>
                      <a:gd name="connsiteX29" fmla="*/ 0 w 7886700"/>
                      <a:gd name="connsiteY29" fmla="*/ 3382043 h 5416094"/>
                      <a:gd name="connsiteX30" fmla="*/ 0 w 7886700"/>
                      <a:gd name="connsiteY30" fmla="*/ 2888582 h 5416094"/>
                      <a:gd name="connsiteX31" fmla="*/ 0 w 7886700"/>
                      <a:gd name="connsiteY31" fmla="*/ 2250692 h 5416094"/>
                      <a:gd name="connsiteX32" fmla="*/ 0 w 7886700"/>
                      <a:gd name="connsiteY32" fmla="*/ 1721124 h 5416094"/>
                      <a:gd name="connsiteX33" fmla="*/ 0 w 7886700"/>
                      <a:gd name="connsiteY33" fmla="*/ 902700 h 541609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</a:cxnLst>
                    <a:rect l="l" t="t" r="r" b="b"/>
                    <a:pathLst>
                      <a:path w="7886700" h="5416094" extrusionOk="0">
                        <a:moveTo>
                          <a:pt x="0" y="902700"/>
                        </a:moveTo>
                        <a:cubicBezTo>
                          <a:pt x="-57306" y="368805"/>
                          <a:pt x="305054" y="37193"/>
                          <a:pt x="902700" y="0"/>
                        </a:cubicBezTo>
                        <a:cubicBezTo>
                          <a:pt x="1174001" y="38182"/>
                          <a:pt x="1340191" y="11283"/>
                          <a:pt x="1700026" y="0"/>
                        </a:cubicBezTo>
                        <a:cubicBezTo>
                          <a:pt x="2059861" y="-11283"/>
                          <a:pt x="2035382" y="-18415"/>
                          <a:pt x="2314913" y="0"/>
                        </a:cubicBezTo>
                        <a:cubicBezTo>
                          <a:pt x="2594444" y="18415"/>
                          <a:pt x="2643478" y="-8944"/>
                          <a:pt x="2868987" y="0"/>
                        </a:cubicBezTo>
                        <a:cubicBezTo>
                          <a:pt x="3094496" y="8944"/>
                          <a:pt x="3321166" y="-10564"/>
                          <a:pt x="3605500" y="0"/>
                        </a:cubicBezTo>
                        <a:cubicBezTo>
                          <a:pt x="3889834" y="10564"/>
                          <a:pt x="3975258" y="-19806"/>
                          <a:pt x="4220387" y="0"/>
                        </a:cubicBezTo>
                        <a:cubicBezTo>
                          <a:pt x="4465516" y="19806"/>
                          <a:pt x="4845443" y="8913"/>
                          <a:pt x="5017713" y="0"/>
                        </a:cubicBezTo>
                        <a:cubicBezTo>
                          <a:pt x="5189983" y="-8913"/>
                          <a:pt x="5338984" y="-2888"/>
                          <a:pt x="5571787" y="0"/>
                        </a:cubicBezTo>
                        <a:cubicBezTo>
                          <a:pt x="5804590" y="2888"/>
                          <a:pt x="6205592" y="-15056"/>
                          <a:pt x="6369113" y="0"/>
                        </a:cubicBezTo>
                        <a:cubicBezTo>
                          <a:pt x="6532634" y="15056"/>
                          <a:pt x="6819521" y="6378"/>
                          <a:pt x="6984000" y="0"/>
                        </a:cubicBezTo>
                        <a:cubicBezTo>
                          <a:pt x="7394133" y="-5057"/>
                          <a:pt x="7922837" y="305057"/>
                          <a:pt x="7886700" y="902700"/>
                        </a:cubicBezTo>
                        <a:cubicBezTo>
                          <a:pt x="7859058" y="1090111"/>
                          <a:pt x="7856418" y="1366897"/>
                          <a:pt x="7886700" y="1540589"/>
                        </a:cubicBezTo>
                        <a:cubicBezTo>
                          <a:pt x="7916982" y="1714281"/>
                          <a:pt x="7855205" y="2076892"/>
                          <a:pt x="7886700" y="2214585"/>
                        </a:cubicBezTo>
                        <a:cubicBezTo>
                          <a:pt x="7918195" y="2352278"/>
                          <a:pt x="7908498" y="2567067"/>
                          <a:pt x="7886700" y="2888582"/>
                        </a:cubicBezTo>
                        <a:cubicBezTo>
                          <a:pt x="7864902" y="3210097"/>
                          <a:pt x="7860491" y="3207898"/>
                          <a:pt x="7886700" y="3418150"/>
                        </a:cubicBezTo>
                        <a:cubicBezTo>
                          <a:pt x="7912909" y="3628402"/>
                          <a:pt x="7902896" y="4291827"/>
                          <a:pt x="7886700" y="4513394"/>
                        </a:cubicBezTo>
                        <a:cubicBezTo>
                          <a:pt x="7856122" y="4949608"/>
                          <a:pt x="7483977" y="5396748"/>
                          <a:pt x="6984000" y="5416094"/>
                        </a:cubicBezTo>
                        <a:cubicBezTo>
                          <a:pt x="6638333" y="5420078"/>
                          <a:pt x="6419830" y="5434203"/>
                          <a:pt x="6247487" y="5416094"/>
                        </a:cubicBezTo>
                        <a:cubicBezTo>
                          <a:pt x="6075144" y="5397985"/>
                          <a:pt x="5840777" y="5429890"/>
                          <a:pt x="5693413" y="5416094"/>
                        </a:cubicBezTo>
                        <a:cubicBezTo>
                          <a:pt x="5546049" y="5402298"/>
                          <a:pt x="5202031" y="5407490"/>
                          <a:pt x="4896087" y="5416094"/>
                        </a:cubicBezTo>
                        <a:cubicBezTo>
                          <a:pt x="4590143" y="5424698"/>
                          <a:pt x="4529547" y="5413562"/>
                          <a:pt x="4220387" y="5416094"/>
                        </a:cubicBezTo>
                        <a:cubicBezTo>
                          <a:pt x="3911227" y="5418626"/>
                          <a:pt x="3831877" y="5389496"/>
                          <a:pt x="3666313" y="5416094"/>
                        </a:cubicBezTo>
                        <a:cubicBezTo>
                          <a:pt x="3500749" y="5442692"/>
                          <a:pt x="3295328" y="5409825"/>
                          <a:pt x="2990613" y="5416094"/>
                        </a:cubicBezTo>
                        <a:cubicBezTo>
                          <a:pt x="2685898" y="5422363"/>
                          <a:pt x="2597817" y="5432009"/>
                          <a:pt x="2497352" y="5416094"/>
                        </a:cubicBezTo>
                        <a:cubicBezTo>
                          <a:pt x="2396887" y="5400179"/>
                          <a:pt x="2189591" y="5398100"/>
                          <a:pt x="2004091" y="5416094"/>
                        </a:cubicBezTo>
                        <a:cubicBezTo>
                          <a:pt x="1818591" y="5434088"/>
                          <a:pt x="1237356" y="5404831"/>
                          <a:pt x="902700" y="5416094"/>
                        </a:cubicBezTo>
                        <a:cubicBezTo>
                          <a:pt x="518322" y="5456051"/>
                          <a:pt x="22025" y="5086131"/>
                          <a:pt x="0" y="4513394"/>
                        </a:cubicBezTo>
                        <a:cubicBezTo>
                          <a:pt x="-8706" y="4314777"/>
                          <a:pt x="12589" y="4194827"/>
                          <a:pt x="0" y="4019932"/>
                        </a:cubicBezTo>
                        <a:cubicBezTo>
                          <a:pt x="-12589" y="3845037"/>
                          <a:pt x="6812" y="3575273"/>
                          <a:pt x="0" y="3382043"/>
                        </a:cubicBezTo>
                        <a:cubicBezTo>
                          <a:pt x="-6812" y="3188813"/>
                          <a:pt x="-3485" y="3122981"/>
                          <a:pt x="0" y="2888582"/>
                        </a:cubicBezTo>
                        <a:cubicBezTo>
                          <a:pt x="3485" y="2654183"/>
                          <a:pt x="-28045" y="2549213"/>
                          <a:pt x="0" y="2250692"/>
                        </a:cubicBezTo>
                        <a:cubicBezTo>
                          <a:pt x="28045" y="1952171"/>
                          <a:pt x="24344" y="1936450"/>
                          <a:pt x="0" y="1721124"/>
                        </a:cubicBezTo>
                        <a:cubicBezTo>
                          <a:pt x="-24344" y="1505798"/>
                          <a:pt x="33537" y="1271686"/>
                          <a:pt x="0" y="90270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179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A9F7B4E-B03D-4F64-BE33-00D074458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D7D253FD-D28D-4D54-B12C-08A98CEA27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9EB8E8-644F-45F0-9B8A-1CD974039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 fontScale="90000"/>
          </a:bodyPr>
          <a:lstStyle/>
          <a:p>
            <a:r>
              <a:rPr kumimoji="0" lang="en-US" sz="5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dern Love"/>
                <a:ea typeface="+mj-ea"/>
                <a:cs typeface="+mj-cs"/>
              </a:rPr>
              <a:t>Rejection of</a:t>
            </a:r>
            <a:br>
              <a:rPr kumimoji="0" lang="en-US" sz="5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dern Love"/>
                <a:ea typeface="+mj-ea"/>
                <a:cs typeface="+mj-cs"/>
              </a:rPr>
            </a:br>
            <a:r>
              <a:rPr kumimoji="0" lang="en-US" sz="5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dern Love"/>
                <a:ea typeface="+mj-ea"/>
                <a:cs typeface="+mj-cs"/>
              </a:rPr>
              <a:t>Messengers of God </a:t>
            </a:r>
            <a:endParaRPr lang="en-US" sz="6300" dirty="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1CA8A97F-67F0-4D5F-A850-0C30727D1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183" y="1802192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28BAA-187B-4BA4-BE00-E6683E9AA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04446"/>
            <a:ext cx="7886700" cy="4176897"/>
          </a:xfrm>
        </p:spPr>
        <p:txBody>
          <a:bodyPr>
            <a:normAutofit/>
          </a:bodyPr>
          <a:lstStyle/>
          <a:p>
            <a:r>
              <a:rPr lang="en-US" sz="3600" b="1" dirty="0"/>
              <a:t>Matthew 21:33-39 beat one, killed one and stoned another </a:t>
            </a:r>
          </a:p>
          <a:p>
            <a:r>
              <a:rPr lang="en-US" sz="3600" b="1" dirty="0"/>
              <a:t>Luke 13:34 one who kills the prophets </a:t>
            </a: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7314066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A9F7B4E-B03D-4F64-BE33-00D074458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D7D253FD-D28D-4D54-B12C-08A98CEA27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9EB8E8-644F-45F0-9B8A-1CD974039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sz="6300" dirty="0"/>
              <a:t>Rejection of Messengers of God 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1CA8A97F-67F0-4D5F-A850-0C30727D1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183" y="1802192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28BAA-187B-4BA4-BE00-E6683E9AA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04446"/>
            <a:ext cx="7886700" cy="4816977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dirty="0"/>
              <a:t>Romans 11:2-3 they have killed your prophets </a:t>
            </a:r>
          </a:p>
          <a:p>
            <a:r>
              <a:rPr lang="en-US" sz="3600" b="1" dirty="0"/>
              <a:t>2 Chronicles 24:19-21 they would not listen </a:t>
            </a:r>
          </a:p>
          <a:p>
            <a:r>
              <a:rPr lang="en-US" sz="3600" b="1" dirty="0"/>
              <a:t>2 Chronicles 36:16 mocked the messengers of God </a:t>
            </a:r>
          </a:p>
          <a:p>
            <a:r>
              <a:rPr lang="en-US" sz="3600" b="1" dirty="0"/>
              <a:t>Isiah 30:9-11 do not prophesy to us right things </a:t>
            </a:r>
          </a:p>
          <a:p>
            <a:r>
              <a:rPr lang="en-US" sz="3600" b="1" dirty="0"/>
              <a:t>Jeremiah 26:8/37:15 prison and death </a:t>
            </a:r>
          </a:p>
        </p:txBody>
      </p:sp>
    </p:spTree>
    <p:extLst>
      <p:ext uri="{BB962C8B-B14F-4D97-AF65-F5344CB8AC3E}">
        <p14:creationId xmlns:p14="http://schemas.microsoft.com/office/powerpoint/2010/main" val="3206141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A9F7B4E-B03D-4F64-BE33-00D074458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D7D253FD-D28D-4D54-B12C-08A98CEA27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9EB8E8-644F-45F0-9B8A-1CD974039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sz="6300" dirty="0"/>
              <a:t>Rejection of God 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1CA8A97F-67F0-4D5F-A850-0C30727D1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183" y="1802192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28BAA-187B-4BA4-BE00-E6683E9AA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04446"/>
            <a:ext cx="7886700" cy="4176897"/>
          </a:xfrm>
        </p:spPr>
        <p:txBody>
          <a:bodyPr>
            <a:normAutofit/>
          </a:bodyPr>
          <a:lstStyle/>
          <a:p>
            <a:r>
              <a:rPr lang="en-US" sz="3600" dirty="0"/>
              <a:t>1 Samuel 8:7 they had reject God </a:t>
            </a:r>
          </a:p>
          <a:p>
            <a:r>
              <a:rPr lang="en-US" sz="3600" dirty="0"/>
              <a:t>John 15:18-25 hates Christ therefore hates us </a:t>
            </a:r>
          </a:p>
        </p:txBody>
      </p:sp>
    </p:spTree>
    <p:extLst>
      <p:ext uri="{BB962C8B-B14F-4D97-AF65-F5344CB8AC3E}">
        <p14:creationId xmlns:p14="http://schemas.microsoft.com/office/powerpoint/2010/main" val="16864280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82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Modern Love</vt:lpstr>
      <vt:lpstr>The Hand</vt:lpstr>
      <vt:lpstr>SketchyVTI</vt:lpstr>
      <vt:lpstr>Rejected </vt:lpstr>
      <vt:lpstr>Rejection of Messengers of God </vt:lpstr>
      <vt:lpstr>Rejection of Messengers of God </vt:lpstr>
      <vt:lpstr>Rejection of God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Rejected</dc:title>
  <dc:creator>Brandon Hathaway</dc:creator>
  <cp:lastModifiedBy>Brandon Hathaway</cp:lastModifiedBy>
  <cp:revision>5</cp:revision>
  <dcterms:created xsi:type="dcterms:W3CDTF">2021-06-13T19:33:28Z</dcterms:created>
  <dcterms:modified xsi:type="dcterms:W3CDTF">2021-06-13T21:45:39Z</dcterms:modified>
</cp:coreProperties>
</file>