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8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5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493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12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0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99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101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1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577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204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1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157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6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EBE3067-CC3A-4908-9956-845DCB37F6D5}" type="datetimeFigureOut">
              <a:rPr lang="en-US" smtClean="0"/>
              <a:t>6/20/2021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5C9B013C-C380-42DE-90DC-A1039B95A6A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66188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CCE7264-E98D-4C78-96B6-CC5392DCF7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37470" y="1507414"/>
            <a:ext cx="5471630" cy="3703320"/>
          </a:xfrm>
        </p:spPr>
        <p:txBody>
          <a:bodyPr anchor="ctr">
            <a:normAutofit/>
          </a:bodyPr>
          <a:lstStyle/>
          <a:p>
            <a:r>
              <a:rPr lang="en-US" sz="4400" b="1" dirty="0">
                <a:solidFill>
                  <a:schemeClr val="tx2"/>
                </a:solidFill>
              </a:rPr>
              <a:t>Armor of God </a:t>
            </a:r>
            <a:br>
              <a:rPr lang="en-US" sz="4400" b="1" dirty="0">
                <a:solidFill>
                  <a:schemeClr val="tx2"/>
                </a:solidFill>
              </a:rPr>
            </a:br>
            <a:r>
              <a:rPr lang="en-US" sz="4400" b="1" dirty="0">
                <a:solidFill>
                  <a:schemeClr val="tx2"/>
                </a:solidFill>
              </a:rPr>
              <a:t>Through Christ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E3A4B3-9DA3-4B57-B4F9-F35C331930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3256" y="1507414"/>
            <a:ext cx="2498086" cy="3703320"/>
          </a:xfrm>
          <a:ln w="57150">
            <a:noFill/>
          </a:ln>
        </p:spPr>
        <p:txBody>
          <a:bodyPr anchor="ctr">
            <a:normAutofit/>
          </a:bodyPr>
          <a:lstStyle/>
          <a:p>
            <a:pPr algn="r"/>
            <a:r>
              <a:rPr lang="en-US" sz="2800" b="1" dirty="0">
                <a:solidFill>
                  <a:schemeClr val="tx2"/>
                </a:solidFill>
              </a:rPr>
              <a:t>Ephesians 6:10-17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900" y="453642"/>
            <a:ext cx="8474200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1193883" y="3337052"/>
            <a:ext cx="3703320" cy="4404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900" y="5878019"/>
            <a:ext cx="8474200" cy="512708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8462258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C4E76D-B37C-435A-B684-9839244A6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41653"/>
            <a:ext cx="8272212" cy="1095560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Girded with Truth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457201"/>
            <a:ext cx="84742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5D256-5966-487A-A66E-17DAD1D4E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879600"/>
            <a:ext cx="8272211" cy="3979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8:32 truth shall set you free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1:17 truth through Jesus Christ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14:6 I am the way the truth </a:t>
            </a:r>
          </a:p>
          <a:p>
            <a:pPr marL="0" indent="0">
              <a:buNone/>
            </a:pPr>
            <a:endParaRPr lang="en-US" sz="2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048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694E9C-AC6A-4222-B39C-0AD9026F8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41653"/>
            <a:ext cx="8272212" cy="1095560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Breastplate of Righteousness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457201"/>
            <a:ext cx="84742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4093-9C2E-48EB-B668-518C516C0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879600"/>
            <a:ext cx="8272211" cy="3979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Romans 3:22 which is by faith of Jesus Christ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Philippians 1:11 fruit of righteousness by Jesus </a:t>
            </a:r>
          </a:p>
        </p:txBody>
      </p:sp>
    </p:spTree>
    <p:extLst>
      <p:ext uri="{BB962C8B-B14F-4D97-AF65-F5344CB8AC3E}">
        <p14:creationId xmlns:p14="http://schemas.microsoft.com/office/powerpoint/2010/main" val="156579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D62DA6-AE14-48C7-BCCD-8D312DFE2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41653"/>
            <a:ext cx="8272212" cy="1095560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Shod Feet With Preparation of the Gospel of Peace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457201"/>
            <a:ext cx="84742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CCE77-B0DA-4E79-8FE3-1F28FCC6D7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879600"/>
            <a:ext cx="8272211" cy="3979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Matthew 11:28-30 I will give you rest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1:29 the Lamb of God who takes away the sin of the world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Romans 1:16-17 gospel of Christ </a:t>
            </a:r>
          </a:p>
        </p:txBody>
      </p:sp>
    </p:spTree>
    <p:extLst>
      <p:ext uri="{BB962C8B-B14F-4D97-AF65-F5344CB8AC3E}">
        <p14:creationId xmlns:p14="http://schemas.microsoft.com/office/powerpoint/2010/main" val="3968424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0083BE-99F8-4C93-9F89-6B468F7B7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41653"/>
            <a:ext cx="8272212" cy="1095560"/>
          </a:xfrm>
        </p:spPr>
        <p:txBody>
          <a:bodyPr anchor="t"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Shield of Faith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457201"/>
            <a:ext cx="84742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55040D-C200-4427-9C51-79C7C3D7CF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879600"/>
            <a:ext cx="8272211" cy="3979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1 John 5:4 victory that overcomes the world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8:24 die in your sins if you don’t believe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3:16 whoever believes </a:t>
            </a:r>
          </a:p>
          <a:p>
            <a:endParaRPr lang="en-US" sz="2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1535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70130DC-F780-43D2-B26A-92EACD789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E7288D-FBF7-4385-B088-12DA8539A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894" y="641653"/>
            <a:ext cx="8272212" cy="1095560"/>
          </a:xfrm>
        </p:spPr>
        <p:txBody>
          <a:bodyPr anchor="t">
            <a:no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Sword of the Spirit which is the Word of God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7676E0E-5B44-4166-8EDD-CFDBAC622C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4899" y="457201"/>
            <a:ext cx="847420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C6A03-F693-440F-A63A-FFB764936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94" y="1879600"/>
            <a:ext cx="8272211" cy="3979200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2 Timothy 3:16-17 inspiration of God 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Hebrews 1:1-2 spoken through His Son</a:t>
            </a:r>
          </a:p>
          <a:p>
            <a:r>
              <a:rPr lang="en-US" sz="3600" b="1" dirty="0">
                <a:solidFill>
                  <a:schemeClr val="accent2">
                    <a:lumMod val="50000"/>
                  </a:schemeClr>
                </a:solidFill>
              </a:rPr>
              <a:t>John 1:1-3,14 Jesus is the Word </a:t>
            </a:r>
          </a:p>
          <a:p>
            <a:endParaRPr lang="en-US" sz="21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77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118</TotalTime>
  <Words>139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Gill Sans MT</vt:lpstr>
      <vt:lpstr>Wingdings 2</vt:lpstr>
      <vt:lpstr>Dividend</vt:lpstr>
      <vt:lpstr>Armor of God  Through Christ </vt:lpstr>
      <vt:lpstr>Girded with Truth </vt:lpstr>
      <vt:lpstr>Breastplate of Righteousness </vt:lpstr>
      <vt:lpstr>Shod Feet With Preparation of the Gospel of Peace </vt:lpstr>
      <vt:lpstr>Shield of Faith </vt:lpstr>
      <vt:lpstr>Sword of the Spirit which is the Word of God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Hathaway</dc:creator>
  <cp:lastModifiedBy>Brandon Hathaway</cp:lastModifiedBy>
  <cp:revision>5</cp:revision>
  <dcterms:created xsi:type="dcterms:W3CDTF">2021-06-20T10:35:57Z</dcterms:created>
  <dcterms:modified xsi:type="dcterms:W3CDTF">2021-06-20T12:34:27Z</dcterms:modified>
</cp:coreProperties>
</file>