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8" r:id="rId3"/>
    <p:sldId id="261" r:id="rId4"/>
    <p:sldId id="262" r:id="rId5"/>
    <p:sldId id="263" r:id="rId6"/>
    <p:sldId id="264" r:id="rId7"/>
    <p:sldId id="259" r:id="rId8"/>
    <p:sldId id="265" r:id="rId9"/>
    <p:sldId id="266" r:id="rId10"/>
    <p:sldId id="267" r:id="rId11"/>
    <p:sldId id="268" r:id="rId12"/>
    <p:sldId id="260"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81" d="100"/>
          <a:sy n="81" d="100"/>
        </p:scale>
        <p:origin x="79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14C139-B3E8-4EA7-85A3-D8AC0255805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CF98A7B-8CD6-4F4D-A722-07894703B76A}">
      <dgm:prSet/>
      <dgm:spPr/>
      <dgm:t>
        <a:bodyPr/>
        <a:lstStyle/>
        <a:p>
          <a:r>
            <a:rPr lang="en-US" b="1" dirty="0"/>
            <a:t>2Timothy 3:16-17 work of man may be complete </a:t>
          </a:r>
        </a:p>
      </dgm:t>
    </dgm:pt>
    <dgm:pt modelId="{463AB63C-97EB-4542-BEC6-4206C8206EE7}" type="parTrans" cxnId="{EE29776A-37AE-4CD9-97B4-A15F5F383DEA}">
      <dgm:prSet/>
      <dgm:spPr/>
      <dgm:t>
        <a:bodyPr/>
        <a:lstStyle/>
        <a:p>
          <a:endParaRPr lang="en-US"/>
        </a:p>
      </dgm:t>
    </dgm:pt>
    <dgm:pt modelId="{3FE743C9-37BF-4C54-B534-F6DCD7EF9914}" type="sibTrans" cxnId="{EE29776A-37AE-4CD9-97B4-A15F5F383DEA}">
      <dgm:prSet/>
      <dgm:spPr/>
      <dgm:t>
        <a:bodyPr/>
        <a:lstStyle/>
        <a:p>
          <a:endParaRPr lang="en-US"/>
        </a:p>
      </dgm:t>
    </dgm:pt>
    <dgm:pt modelId="{4AC36CE3-F79E-4671-8425-BD3D5BF25ED9}">
      <dgm:prSet/>
      <dgm:spPr/>
      <dgm:t>
        <a:bodyPr/>
        <a:lstStyle/>
        <a:p>
          <a:r>
            <a:rPr lang="en-US" b="1" dirty="0"/>
            <a:t>2Timothy 2:15 study to show thyself approved</a:t>
          </a:r>
        </a:p>
      </dgm:t>
    </dgm:pt>
    <dgm:pt modelId="{2560F37D-EB48-4770-B959-590BA4C97B7B}" type="parTrans" cxnId="{49A492CB-26A5-4A15-9633-19DB18CC024E}">
      <dgm:prSet/>
      <dgm:spPr/>
      <dgm:t>
        <a:bodyPr/>
        <a:lstStyle/>
        <a:p>
          <a:endParaRPr lang="en-US"/>
        </a:p>
      </dgm:t>
    </dgm:pt>
    <dgm:pt modelId="{4076B5B6-2560-4436-802C-F728EF38DFD9}" type="sibTrans" cxnId="{49A492CB-26A5-4A15-9633-19DB18CC024E}">
      <dgm:prSet/>
      <dgm:spPr/>
      <dgm:t>
        <a:bodyPr/>
        <a:lstStyle/>
        <a:p>
          <a:endParaRPr lang="en-US"/>
        </a:p>
      </dgm:t>
    </dgm:pt>
    <dgm:pt modelId="{0B55B30F-29DD-4F0A-A290-DEC5A6BCA0D1}">
      <dgm:prSet/>
      <dgm:spPr/>
      <dgm:t>
        <a:bodyPr/>
        <a:lstStyle/>
        <a:p>
          <a:r>
            <a:rPr lang="en-US" b="1" dirty="0"/>
            <a:t>Romans 15:4 written for our learning </a:t>
          </a:r>
        </a:p>
      </dgm:t>
    </dgm:pt>
    <dgm:pt modelId="{133C7E84-AF10-473A-AAD6-2521512BFF3C}" type="parTrans" cxnId="{95C26693-409F-4B1B-9F49-911476915526}">
      <dgm:prSet/>
      <dgm:spPr/>
      <dgm:t>
        <a:bodyPr/>
        <a:lstStyle/>
        <a:p>
          <a:endParaRPr lang="en-US"/>
        </a:p>
      </dgm:t>
    </dgm:pt>
    <dgm:pt modelId="{92A141DD-55E9-4A9E-9D05-CEE8A20C543A}" type="sibTrans" cxnId="{95C26693-409F-4B1B-9F49-911476915526}">
      <dgm:prSet/>
      <dgm:spPr/>
      <dgm:t>
        <a:bodyPr/>
        <a:lstStyle/>
        <a:p>
          <a:endParaRPr lang="en-US"/>
        </a:p>
      </dgm:t>
    </dgm:pt>
    <dgm:pt modelId="{A8334D73-05CB-4770-B78B-AD16C71B3B8D}">
      <dgm:prSet/>
      <dgm:spPr/>
      <dgm:t>
        <a:bodyPr/>
        <a:lstStyle/>
        <a:p>
          <a:r>
            <a:rPr lang="en-US" b="1" dirty="0"/>
            <a:t>Romans10:17 faith cometh by hearing  </a:t>
          </a:r>
        </a:p>
      </dgm:t>
    </dgm:pt>
    <dgm:pt modelId="{71EE0146-D00A-497C-838B-8654CD0E404F}" type="parTrans" cxnId="{EA0771E3-B07E-4F6A-85CC-4DC391818642}">
      <dgm:prSet/>
      <dgm:spPr/>
      <dgm:t>
        <a:bodyPr/>
        <a:lstStyle/>
        <a:p>
          <a:endParaRPr lang="en-US"/>
        </a:p>
      </dgm:t>
    </dgm:pt>
    <dgm:pt modelId="{B58CE7C8-E762-4BDC-8C52-4D8B9E586852}" type="sibTrans" cxnId="{EA0771E3-B07E-4F6A-85CC-4DC391818642}">
      <dgm:prSet/>
      <dgm:spPr/>
      <dgm:t>
        <a:bodyPr/>
        <a:lstStyle/>
        <a:p>
          <a:endParaRPr lang="en-US"/>
        </a:p>
      </dgm:t>
    </dgm:pt>
    <dgm:pt modelId="{C6D54B47-AD9A-4F56-8B08-117BE29485D6}" type="pres">
      <dgm:prSet presAssocID="{A214C139-B3E8-4EA7-85A3-D8AC02558053}" presName="linear" presStyleCnt="0">
        <dgm:presLayoutVars>
          <dgm:animLvl val="lvl"/>
          <dgm:resizeHandles val="exact"/>
        </dgm:presLayoutVars>
      </dgm:prSet>
      <dgm:spPr/>
    </dgm:pt>
    <dgm:pt modelId="{3A164F5C-8B0A-44FD-AE21-729CEC35DC93}" type="pres">
      <dgm:prSet presAssocID="{6CF98A7B-8CD6-4F4D-A722-07894703B76A}" presName="parentText" presStyleLbl="node1" presStyleIdx="0" presStyleCnt="4" custLinFactY="200000" custLinFactNeighborX="278" custLinFactNeighborY="247994">
        <dgm:presLayoutVars>
          <dgm:chMax val="0"/>
          <dgm:bulletEnabled val="1"/>
        </dgm:presLayoutVars>
      </dgm:prSet>
      <dgm:spPr/>
    </dgm:pt>
    <dgm:pt modelId="{1741DDB8-5B7C-428E-B0C0-913F24ECF8EE}" type="pres">
      <dgm:prSet presAssocID="{3FE743C9-37BF-4C54-B534-F6DCD7EF9914}" presName="spacer" presStyleCnt="0"/>
      <dgm:spPr/>
    </dgm:pt>
    <dgm:pt modelId="{55669574-F85A-4438-A297-CFFD1F82DF0D}" type="pres">
      <dgm:prSet presAssocID="{4AC36CE3-F79E-4671-8425-BD3D5BF25ED9}" presName="parentText" presStyleLbl="node1" presStyleIdx="1" presStyleCnt="4">
        <dgm:presLayoutVars>
          <dgm:chMax val="0"/>
          <dgm:bulletEnabled val="1"/>
        </dgm:presLayoutVars>
      </dgm:prSet>
      <dgm:spPr/>
    </dgm:pt>
    <dgm:pt modelId="{1454614B-9B90-48D4-8D45-94852E53B401}" type="pres">
      <dgm:prSet presAssocID="{4076B5B6-2560-4436-802C-F728EF38DFD9}" presName="spacer" presStyleCnt="0"/>
      <dgm:spPr/>
    </dgm:pt>
    <dgm:pt modelId="{0662CFF8-FBB6-45A6-85E2-A0AD54663F7F}" type="pres">
      <dgm:prSet presAssocID="{0B55B30F-29DD-4F0A-A290-DEC5A6BCA0D1}" presName="parentText" presStyleLbl="node1" presStyleIdx="2" presStyleCnt="4" custLinFactY="-200000" custLinFactNeighborX="278" custLinFactNeighborY="-210571">
        <dgm:presLayoutVars>
          <dgm:chMax val="0"/>
          <dgm:bulletEnabled val="1"/>
        </dgm:presLayoutVars>
      </dgm:prSet>
      <dgm:spPr/>
    </dgm:pt>
    <dgm:pt modelId="{3DAC2258-DE45-483E-BF3B-DB05054DB972}" type="pres">
      <dgm:prSet presAssocID="{92A141DD-55E9-4A9E-9D05-CEE8A20C543A}" presName="spacer" presStyleCnt="0"/>
      <dgm:spPr/>
    </dgm:pt>
    <dgm:pt modelId="{EFB18F69-C789-4528-892D-5E295F3244C7}" type="pres">
      <dgm:prSet presAssocID="{A8334D73-05CB-4770-B78B-AD16C71B3B8D}" presName="parentText" presStyleLbl="node1" presStyleIdx="3" presStyleCnt="4">
        <dgm:presLayoutVars>
          <dgm:chMax val="0"/>
          <dgm:bulletEnabled val="1"/>
        </dgm:presLayoutVars>
      </dgm:prSet>
      <dgm:spPr/>
    </dgm:pt>
  </dgm:ptLst>
  <dgm:cxnLst>
    <dgm:cxn modelId="{54261D05-0F0B-42DA-BF1F-11895C780938}" type="presOf" srcId="{A214C139-B3E8-4EA7-85A3-D8AC02558053}" destId="{C6D54B47-AD9A-4F56-8B08-117BE29485D6}" srcOrd="0" destOrd="0" presId="urn:microsoft.com/office/officeart/2005/8/layout/vList2"/>
    <dgm:cxn modelId="{95F6092D-295C-4EC3-A790-215F7A30FC5E}" type="presOf" srcId="{0B55B30F-29DD-4F0A-A290-DEC5A6BCA0D1}" destId="{0662CFF8-FBB6-45A6-85E2-A0AD54663F7F}" srcOrd="0" destOrd="0" presId="urn:microsoft.com/office/officeart/2005/8/layout/vList2"/>
    <dgm:cxn modelId="{D6511240-3AEA-4DD5-94D4-60A9EB8FE78F}" type="presOf" srcId="{A8334D73-05CB-4770-B78B-AD16C71B3B8D}" destId="{EFB18F69-C789-4528-892D-5E295F3244C7}" srcOrd="0" destOrd="0" presId="urn:microsoft.com/office/officeart/2005/8/layout/vList2"/>
    <dgm:cxn modelId="{EE29776A-37AE-4CD9-97B4-A15F5F383DEA}" srcId="{A214C139-B3E8-4EA7-85A3-D8AC02558053}" destId="{6CF98A7B-8CD6-4F4D-A722-07894703B76A}" srcOrd="0" destOrd="0" parTransId="{463AB63C-97EB-4542-BEC6-4206C8206EE7}" sibTransId="{3FE743C9-37BF-4C54-B534-F6DCD7EF9914}"/>
    <dgm:cxn modelId="{95C26693-409F-4B1B-9F49-911476915526}" srcId="{A214C139-B3E8-4EA7-85A3-D8AC02558053}" destId="{0B55B30F-29DD-4F0A-A290-DEC5A6BCA0D1}" srcOrd="2" destOrd="0" parTransId="{133C7E84-AF10-473A-AAD6-2521512BFF3C}" sibTransId="{92A141DD-55E9-4A9E-9D05-CEE8A20C543A}"/>
    <dgm:cxn modelId="{FC11309F-71F7-42E9-B0B5-E02384FCAD56}" type="presOf" srcId="{4AC36CE3-F79E-4671-8425-BD3D5BF25ED9}" destId="{55669574-F85A-4438-A297-CFFD1F82DF0D}" srcOrd="0" destOrd="0" presId="urn:microsoft.com/office/officeart/2005/8/layout/vList2"/>
    <dgm:cxn modelId="{C7A078BE-C6ED-4D08-9DD8-A72219A03FAF}" type="presOf" srcId="{6CF98A7B-8CD6-4F4D-A722-07894703B76A}" destId="{3A164F5C-8B0A-44FD-AE21-729CEC35DC93}" srcOrd="0" destOrd="0" presId="urn:microsoft.com/office/officeart/2005/8/layout/vList2"/>
    <dgm:cxn modelId="{49A492CB-26A5-4A15-9633-19DB18CC024E}" srcId="{A214C139-B3E8-4EA7-85A3-D8AC02558053}" destId="{4AC36CE3-F79E-4671-8425-BD3D5BF25ED9}" srcOrd="1" destOrd="0" parTransId="{2560F37D-EB48-4770-B959-590BA4C97B7B}" sibTransId="{4076B5B6-2560-4436-802C-F728EF38DFD9}"/>
    <dgm:cxn modelId="{EA0771E3-B07E-4F6A-85CC-4DC391818642}" srcId="{A214C139-B3E8-4EA7-85A3-D8AC02558053}" destId="{A8334D73-05CB-4770-B78B-AD16C71B3B8D}" srcOrd="3" destOrd="0" parTransId="{71EE0146-D00A-497C-838B-8654CD0E404F}" sibTransId="{B58CE7C8-E762-4BDC-8C52-4D8B9E586852}"/>
    <dgm:cxn modelId="{2EC90D4E-1CC6-4341-BE06-0C7B26E83710}" type="presParOf" srcId="{C6D54B47-AD9A-4F56-8B08-117BE29485D6}" destId="{3A164F5C-8B0A-44FD-AE21-729CEC35DC93}" srcOrd="0" destOrd="0" presId="urn:microsoft.com/office/officeart/2005/8/layout/vList2"/>
    <dgm:cxn modelId="{D2A72E92-0F14-495E-9F85-C65BD55F6636}" type="presParOf" srcId="{C6D54B47-AD9A-4F56-8B08-117BE29485D6}" destId="{1741DDB8-5B7C-428E-B0C0-913F24ECF8EE}" srcOrd="1" destOrd="0" presId="urn:microsoft.com/office/officeart/2005/8/layout/vList2"/>
    <dgm:cxn modelId="{92D6DF92-B800-4E03-8BF5-3E9E4F17E8DF}" type="presParOf" srcId="{C6D54B47-AD9A-4F56-8B08-117BE29485D6}" destId="{55669574-F85A-4438-A297-CFFD1F82DF0D}" srcOrd="2" destOrd="0" presId="urn:microsoft.com/office/officeart/2005/8/layout/vList2"/>
    <dgm:cxn modelId="{B648A927-DC99-4FE5-A7C1-02A218C5EDB1}" type="presParOf" srcId="{C6D54B47-AD9A-4F56-8B08-117BE29485D6}" destId="{1454614B-9B90-48D4-8D45-94852E53B401}" srcOrd="3" destOrd="0" presId="urn:microsoft.com/office/officeart/2005/8/layout/vList2"/>
    <dgm:cxn modelId="{8D01409F-6F89-4EE5-9877-F857DD7E242C}" type="presParOf" srcId="{C6D54B47-AD9A-4F56-8B08-117BE29485D6}" destId="{0662CFF8-FBB6-45A6-85E2-A0AD54663F7F}" srcOrd="4" destOrd="0" presId="urn:microsoft.com/office/officeart/2005/8/layout/vList2"/>
    <dgm:cxn modelId="{3C79C9DE-2223-4ABC-9D50-7C47380B054F}" type="presParOf" srcId="{C6D54B47-AD9A-4F56-8B08-117BE29485D6}" destId="{3DAC2258-DE45-483E-BF3B-DB05054DB972}" srcOrd="5" destOrd="0" presId="urn:microsoft.com/office/officeart/2005/8/layout/vList2"/>
    <dgm:cxn modelId="{B859D037-163F-46C8-9ADA-41346DBE1590}" type="presParOf" srcId="{C6D54B47-AD9A-4F56-8B08-117BE29485D6}" destId="{EFB18F69-C789-4528-892D-5E295F3244C7}" srcOrd="6"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164F5C-8B0A-44FD-AE21-729CEC35DC93}">
      <dsp:nvSpPr>
        <dsp:cNvPr id="0" name=""/>
        <dsp:cNvSpPr/>
      </dsp:nvSpPr>
      <dsp:spPr>
        <a:xfrm>
          <a:off x="0" y="2913856"/>
          <a:ext cx="4412873" cy="10424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2Timothy 3:16-17 work of man may be complete </a:t>
          </a:r>
        </a:p>
      </dsp:txBody>
      <dsp:txXfrm>
        <a:off x="50889" y="2964745"/>
        <a:ext cx="4311095" cy="940692"/>
      </dsp:txXfrm>
    </dsp:sp>
    <dsp:sp modelId="{55669574-F85A-4438-A297-CFFD1F82DF0D}">
      <dsp:nvSpPr>
        <dsp:cNvPr id="0" name=""/>
        <dsp:cNvSpPr/>
      </dsp:nvSpPr>
      <dsp:spPr>
        <a:xfrm>
          <a:off x="0" y="1756306"/>
          <a:ext cx="4412873" cy="1042470"/>
        </a:xfrm>
        <a:prstGeom prst="roundRect">
          <a:avLst/>
        </a:prstGeom>
        <a:solidFill>
          <a:schemeClr val="accent2">
            <a:hueOff val="635930"/>
            <a:satOff val="-14509"/>
            <a:lumOff val="53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2Timothy 2:15 study to show thyself approved</a:t>
          </a:r>
        </a:p>
      </dsp:txBody>
      <dsp:txXfrm>
        <a:off x="50889" y="1807195"/>
        <a:ext cx="4311095" cy="940692"/>
      </dsp:txXfrm>
    </dsp:sp>
    <dsp:sp modelId="{0662CFF8-FBB6-45A6-85E2-A0AD54663F7F}">
      <dsp:nvSpPr>
        <dsp:cNvPr id="0" name=""/>
        <dsp:cNvSpPr/>
      </dsp:nvSpPr>
      <dsp:spPr>
        <a:xfrm>
          <a:off x="0" y="627856"/>
          <a:ext cx="4412873" cy="1042470"/>
        </a:xfrm>
        <a:prstGeom prst="roundRect">
          <a:avLst/>
        </a:prstGeom>
        <a:solidFill>
          <a:schemeClr val="accent2">
            <a:hueOff val="1271860"/>
            <a:satOff val="-29019"/>
            <a:lumOff val="10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Romans 15:4 written for our learning </a:t>
          </a:r>
        </a:p>
      </dsp:txBody>
      <dsp:txXfrm>
        <a:off x="50889" y="678745"/>
        <a:ext cx="4311095" cy="940692"/>
      </dsp:txXfrm>
    </dsp:sp>
    <dsp:sp modelId="{EFB18F69-C789-4528-892D-5E295F3244C7}">
      <dsp:nvSpPr>
        <dsp:cNvPr id="0" name=""/>
        <dsp:cNvSpPr/>
      </dsp:nvSpPr>
      <dsp:spPr>
        <a:xfrm>
          <a:off x="0" y="3996766"/>
          <a:ext cx="4412873" cy="104247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dirty="0"/>
            <a:t>Romans10:17 faith cometh by hearing  </a:t>
          </a:r>
        </a:p>
      </dsp:txBody>
      <dsp:txXfrm>
        <a:off x="50889" y="4047655"/>
        <a:ext cx="4311095" cy="9406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B3059A3-DF9E-41EB-B0F0-D33F189BEE72}" type="datetimeFigureOut">
              <a:rPr lang="en-US" smtClean="0"/>
              <a:t>6/20/2021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2A70AE-97B2-4981-839F-4353F06BE8D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1FA44F-FAC2-4B47-A26C-0EB851165442}" type="datetimeFigureOut">
              <a:rPr lang="en-US" smtClean="0"/>
              <a:t>6/20/2021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F356AE8A-BDFE-4181-8429-54DACAB30A0D}" type="slidenum">
              <a:rPr lang="en-US" smtClean="0"/>
              <a:t>‹#›</a:t>
            </a:fld>
            <a:endParaRPr lang="en-US"/>
          </a:p>
        </p:txBody>
      </p:sp>
    </p:spTree>
    <p:extLst>
      <p:ext uri="{BB962C8B-B14F-4D97-AF65-F5344CB8AC3E}">
        <p14:creationId xmlns:p14="http://schemas.microsoft.com/office/powerpoint/2010/main" val="974163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1FA44F-FAC2-4B47-A26C-0EB851165442}" type="datetimeFigureOut">
              <a:rPr lang="en-US" smtClean="0"/>
              <a:t>6/20/2021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758726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1FA44F-FAC2-4B47-A26C-0EB851165442}" type="datetimeFigureOut">
              <a:rPr lang="en-US" smtClean="0"/>
              <a:t>6/20/2021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2736794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1FA44F-FAC2-4B47-A26C-0EB851165442}" type="datetimeFigureOut">
              <a:rPr lang="en-US" smtClean="0"/>
              <a:t>6/20/2021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300387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671FA44F-FAC2-4B47-A26C-0EB851165442}" type="datetimeFigureOut">
              <a:rPr lang="en-US" smtClean="0"/>
              <a:t>6/20/2021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F356AE8A-BDFE-4181-8429-54DACAB30A0D}" type="slidenum">
              <a:rPr lang="en-US" smtClean="0"/>
              <a:t>‹#›</a:t>
            </a:fld>
            <a:endParaRPr lang="en-US"/>
          </a:p>
        </p:txBody>
      </p:sp>
    </p:spTree>
    <p:extLst>
      <p:ext uri="{BB962C8B-B14F-4D97-AF65-F5344CB8AC3E}">
        <p14:creationId xmlns:p14="http://schemas.microsoft.com/office/powerpoint/2010/main" val="82269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1FA44F-FAC2-4B47-A26C-0EB851165442}" type="datetimeFigureOut">
              <a:rPr lang="en-US" smtClean="0"/>
              <a:t>6/20/2021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3751955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1FA44F-FAC2-4B47-A26C-0EB851165442}" type="datetimeFigureOut">
              <a:rPr lang="en-US" smtClean="0"/>
              <a:t>6/20/2021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35036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71FA44F-FAC2-4B47-A26C-0EB851165442}" type="datetimeFigureOut">
              <a:rPr lang="en-US" smtClean="0"/>
              <a:t>6/20/2021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52886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1FA44F-FAC2-4B47-A26C-0EB851165442}" type="datetimeFigureOut">
              <a:rPr lang="en-US" smtClean="0"/>
              <a:t>6/20/2021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401644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671FA44F-FAC2-4B47-A26C-0EB851165442}" type="datetimeFigureOut">
              <a:rPr lang="en-US" smtClean="0"/>
              <a:t>6/20/2021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347412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671FA44F-FAC2-4B47-A26C-0EB851165442}" type="datetimeFigureOut">
              <a:rPr lang="en-US" smtClean="0"/>
              <a:t>6/20/2021</a:t>
            </a:fld>
            <a:endParaRPr lang="en-US"/>
          </a:p>
        </p:txBody>
      </p:sp>
      <p:sp>
        <p:nvSpPr>
          <p:cNvPr id="10" name="Slide Number Placeholder 9"/>
          <p:cNvSpPr>
            <a:spLocks noGrp="1"/>
          </p:cNvSpPr>
          <p:nvPr>
            <p:ph type="sldNum" sz="quarter" idx="12"/>
          </p:nvPr>
        </p:nvSpPr>
        <p:spPr/>
        <p:txBody>
          <a:bodyPr/>
          <a:lstStyle/>
          <a:p>
            <a:fld id="{F356AE8A-BDFE-4181-8429-54DACAB30A0D}" type="slidenum">
              <a:rPr lang="en-US" smtClean="0"/>
              <a:t>‹#›</a:t>
            </a:fld>
            <a:endParaRPr lang="en-US"/>
          </a:p>
        </p:txBody>
      </p:sp>
    </p:spTree>
    <p:extLst>
      <p:ext uri="{BB962C8B-B14F-4D97-AF65-F5344CB8AC3E}">
        <p14:creationId xmlns:p14="http://schemas.microsoft.com/office/powerpoint/2010/main" val="169446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671FA44F-FAC2-4B47-A26C-0EB851165442}" type="datetimeFigureOut">
              <a:rPr lang="en-US" smtClean="0"/>
              <a:t>6/20/2021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F356AE8A-BDFE-4181-8429-54DACAB30A0D}" type="slidenum">
              <a:rPr lang="en-US" smtClean="0"/>
              <a:t>‹#›</a:t>
            </a:fld>
            <a:endParaRPr lang="en-US"/>
          </a:p>
        </p:txBody>
      </p:sp>
    </p:spTree>
    <p:extLst>
      <p:ext uri="{BB962C8B-B14F-4D97-AF65-F5344CB8AC3E}">
        <p14:creationId xmlns:p14="http://schemas.microsoft.com/office/powerpoint/2010/main" val="3574556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Deuteronomy 29:29 </a:t>
            </a:r>
          </a:p>
        </p:txBody>
      </p:sp>
      <p:sp>
        <p:nvSpPr>
          <p:cNvPr id="3" name="Subtitle 2"/>
          <p:cNvSpPr>
            <a:spLocks noGrp="1"/>
          </p:cNvSpPr>
          <p:nvPr>
            <p:ph type="subTitle" idx="1"/>
          </p:nvPr>
        </p:nvSpPr>
        <p:spPr>
          <a:xfrm>
            <a:off x="802386" y="4389120"/>
            <a:ext cx="6436614" cy="2164080"/>
          </a:xfrm>
        </p:spPr>
        <p:txBody>
          <a:bodyPr>
            <a:normAutofit/>
          </a:bodyPr>
          <a:lstStyle/>
          <a:p>
            <a:r>
              <a:rPr lang="en-US" sz="2800" b="1" dirty="0"/>
              <a:t> </a:t>
            </a:r>
            <a:r>
              <a:rPr lang="en-US" sz="2800" b="1" dirty="0">
                <a:solidFill>
                  <a:schemeClr val="tx1"/>
                </a:solidFill>
              </a:rPr>
              <a:t>"The secret things belong to the LORD our God, but those things which are revealed belong to us and to our children forever, that we may do all the words of this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07170" cy="2271338"/>
          </a:xfrm>
          <a:noFill/>
        </p:spPr>
        <p:txBody>
          <a:bodyPr>
            <a:normAutofit/>
          </a:bodyPr>
          <a:lstStyle/>
          <a:p>
            <a:pPr algn="ctr"/>
            <a:r>
              <a:rPr lang="en-US" sz="2800" b="1" dirty="0">
                <a:solidFill>
                  <a:srgbClr val="FFFFFF"/>
                </a:solidFill>
              </a:rPr>
              <a:t>Things that are Revealed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BF742E39-4D6C-493A-BD30-A47638D57577}"/>
              </a:ext>
            </a:extLst>
          </p:cNvPr>
          <p:cNvGrpSpPr/>
          <p:nvPr/>
        </p:nvGrpSpPr>
        <p:grpSpPr>
          <a:xfrm>
            <a:off x="4363482" y="1158334"/>
            <a:ext cx="9544672" cy="4555776"/>
            <a:chOff x="4363482" y="1158334"/>
            <a:chExt cx="9544672" cy="4555776"/>
          </a:xfrm>
        </p:grpSpPr>
        <p:sp>
          <p:nvSpPr>
            <p:cNvPr id="6" name="Freeform: Shape 5">
              <a:extLst>
                <a:ext uri="{FF2B5EF4-FFF2-40B4-BE49-F238E27FC236}">
                  <a16:creationId xmlns:a16="http://schemas.microsoft.com/office/drawing/2014/main" id="{E9B2EA45-54B5-462B-9D0D-308352233387}"/>
                </a:ext>
              </a:extLst>
            </p:cNvPr>
            <p:cNvSpPr/>
            <p:nvPr/>
          </p:nvSpPr>
          <p:spPr>
            <a:xfrm>
              <a:off x="4382336" y="362917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3:16-17 work of man may be complete </a:t>
              </a:r>
            </a:p>
          </p:txBody>
        </p:sp>
        <p:sp>
          <p:nvSpPr>
            <p:cNvPr id="7" name="Freeform: Shape 6">
              <a:extLst>
                <a:ext uri="{FF2B5EF4-FFF2-40B4-BE49-F238E27FC236}">
                  <a16:creationId xmlns:a16="http://schemas.microsoft.com/office/drawing/2014/main" id="{3E2A4440-9ED8-42FC-B93D-FC43D28FED12}"/>
                </a:ext>
              </a:extLst>
            </p:cNvPr>
            <p:cNvSpPr/>
            <p:nvPr/>
          </p:nvSpPr>
          <p:spPr>
            <a:xfrm>
              <a:off x="4363482" y="2376862"/>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2:15 study to show thyself approved</a:t>
              </a:r>
            </a:p>
          </p:txBody>
        </p:sp>
        <p:sp>
          <p:nvSpPr>
            <p:cNvPr id="8" name="Freeform: Shape 7">
              <a:extLst>
                <a:ext uri="{FF2B5EF4-FFF2-40B4-BE49-F238E27FC236}">
                  <a16:creationId xmlns:a16="http://schemas.microsoft.com/office/drawing/2014/main" id="{A981643E-2370-4B79-98DF-B2779347FEEE}"/>
                </a:ext>
              </a:extLst>
            </p:cNvPr>
            <p:cNvSpPr/>
            <p:nvPr/>
          </p:nvSpPr>
          <p:spPr>
            <a:xfrm>
              <a:off x="4419600" y="1158334"/>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 15:4 written for our learning </a:t>
              </a:r>
            </a:p>
          </p:txBody>
        </p:sp>
        <p:sp>
          <p:nvSpPr>
            <p:cNvPr id="10" name="Freeform: Shape 9">
              <a:extLst>
                <a:ext uri="{FF2B5EF4-FFF2-40B4-BE49-F238E27FC236}">
                  <a16:creationId xmlns:a16="http://schemas.microsoft.com/office/drawing/2014/main" id="{4DF16194-F7A4-41FB-B46B-A92AF2AABC96}"/>
                </a:ext>
              </a:extLst>
            </p:cNvPr>
            <p:cNvSpPr/>
            <p:nvPr/>
          </p:nvSpPr>
          <p:spPr>
            <a:xfrm>
              <a:off x="9495281" y="467164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Romans10:17 faith cometh by hearing  </a:t>
              </a:r>
            </a:p>
          </p:txBody>
        </p:sp>
      </p:grpSp>
    </p:spTree>
    <p:extLst>
      <p:ext uri="{BB962C8B-B14F-4D97-AF65-F5344CB8AC3E}">
        <p14:creationId xmlns:p14="http://schemas.microsoft.com/office/powerpoint/2010/main" val="10292219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07170" cy="2271338"/>
          </a:xfrm>
          <a:noFill/>
        </p:spPr>
        <p:txBody>
          <a:bodyPr>
            <a:normAutofit/>
          </a:bodyPr>
          <a:lstStyle/>
          <a:p>
            <a:pPr algn="ctr"/>
            <a:r>
              <a:rPr lang="en-US" sz="2800" b="1" dirty="0">
                <a:solidFill>
                  <a:srgbClr val="FFFFFF"/>
                </a:solidFill>
              </a:rPr>
              <a:t>Things that are Revealed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BF742E39-4D6C-493A-BD30-A47638D57577}"/>
              </a:ext>
            </a:extLst>
          </p:cNvPr>
          <p:cNvGrpSpPr/>
          <p:nvPr/>
        </p:nvGrpSpPr>
        <p:grpSpPr>
          <a:xfrm>
            <a:off x="4363482" y="1158334"/>
            <a:ext cx="4468991" cy="4765614"/>
            <a:chOff x="4363482" y="1158334"/>
            <a:chExt cx="4468991" cy="4765614"/>
          </a:xfrm>
        </p:grpSpPr>
        <p:sp>
          <p:nvSpPr>
            <p:cNvPr id="6" name="Freeform: Shape 5">
              <a:extLst>
                <a:ext uri="{FF2B5EF4-FFF2-40B4-BE49-F238E27FC236}">
                  <a16:creationId xmlns:a16="http://schemas.microsoft.com/office/drawing/2014/main" id="{E9B2EA45-54B5-462B-9D0D-308352233387}"/>
                </a:ext>
              </a:extLst>
            </p:cNvPr>
            <p:cNvSpPr/>
            <p:nvPr/>
          </p:nvSpPr>
          <p:spPr>
            <a:xfrm>
              <a:off x="4382336" y="362917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3:16-17 work of man may be complete </a:t>
              </a:r>
            </a:p>
          </p:txBody>
        </p:sp>
        <p:sp>
          <p:nvSpPr>
            <p:cNvPr id="7" name="Freeform: Shape 6">
              <a:extLst>
                <a:ext uri="{FF2B5EF4-FFF2-40B4-BE49-F238E27FC236}">
                  <a16:creationId xmlns:a16="http://schemas.microsoft.com/office/drawing/2014/main" id="{3E2A4440-9ED8-42FC-B93D-FC43D28FED12}"/>
                </a:ext>
              </a:extLst>
            </p:cNvPr>
            <p:cNvSpPr/>
            <p:nvPr/>
          </p:nvSpPr>
          <p:spPr>
            <a:xfrm>
              <a:off x="4363482" y="2376862"/>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2:15 study to show thyself approved</a:t>
              </a:r>
            </a:p>
          </p:txBody>
        </p:sp>
        <p:sp>
          <p:nvSpPr>
            <p:cNvPr id="8" name="Freeform: Shape 7">
              <a:extLst>
                <a:ext uri="{FF2B5EF4-FFF2-40B4-BE49-F238E27FC236}">
                  <a16:creationId xmlns:a16="http://schemas.microsoft.com/office/drawing/2014/main" id="{A981643E-2370-4B79-98DF-B2779347FEEE}"/>
                </a:ext>
              </a:extLst>
            </p:cNvPr>
            <p:cNvSpPr/>
            <p:nvPr/>
          </p:nvSpPr>
          <p:spPr>
            <a:xfrm>
              <a:off x="4419600" y="1158334"/>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 15:4 written for our learning </a:t>
              </a:r>
            </a:p>
          </p:txBody>
        </p:sp>
        <p:sp>
          <p:nvSpPr>
            <p:cNvPr id="10" name="Freeform: Shape 9">
              <a:extLst>
                <a:ext uri="{FF2B5EF4-FFF2-40B4-BE49-F238E27FC236}">
                  <a16:creationId xmlns:a16="http://schemas.microsoft.com/office/drawing/2014/main" id="{4DF16194-F7A4-41FB-B46B-A92AF2AABC96}"/>
                </a:ext>
              </a:extLst>
            </p:cNvPr>
            <p:cNvSpPr/>
            <p:nvPr/>
          </p:nvSpPr>
          <p:spPr>
            <a:xfrm>
              <a:off x="4382336" y="4881478"/>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Romans10:17 faith cometh by hearing  </a:t>
              </a:r>
            </a:p>
          </p:txBody>
        </p:sp>
      </p:grpSp>
    </p:spTree>
    <p:extLst>
      <p:ext uri="{BB962C8B-B14F-4D97-AF65-F5344CB8AC3E}">
        <p14:creationId xmlns:p14="http://schemas.microsoft.com/office/powerpoint/2010/main" val="31516441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9959717A-980F-44E4-9898-A19D4DADA8EA}"/>
              </a:ext>
            </a:extLst>
          </p:cNvPr>
          <p:cNvSpPr>
            <a:spLocks noGrp="1"/>
          </p:cNvSpPr>
          <p:nvPr>
            <p:ph type="title"/>
          </p:nvPr>
        </p:nvSpPr>
        <p:spPr>
          <a:xfrm>
            <a:off x="1117608" y="2376862"/>
            <a:ext cx="1980485" cy="2104273"/>
          </a:xfrm>
          <a:noFill/>
        </p:spPr>
        <p:txBody>
          <a:bodyPr>
            <a:normAutofit/>
          </a:bodyPr>
          <a:lstStyle/>
          <a:p>
            <a:pPr algn="ctr"/>
            <a:r>
              <a:rPr lang="en-US" sz="3200" b="1" dirty="0">
                <a:solidFill>
                  <a:srgbClr val="FFFFFF"/>
                </a:solidFill>
              </a:rPr>
              <a:t>Trust in the Lord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3E2C5EE1-82F1-457F-A924-9BE323E973C1}"/>
              </a:ext>
            </a:extLst>
          </p:cNvPr>
          <p:cNvGrpSpPr/>
          <p:nvPr/>
        </p:nvGrpSpPr>
        <p:grpSpPr>
          <a:xfrm>
            <a:off x="9448800" y="637066"/>
            <a:ext cx="3856434" cy="4620734"/>
            <a:chOff x="4561284" y="1118633"/>
            <a:chExt cx="3856434" cy="4620734"/>
          </a:xfrm>
        </p:grpSpPr>
        <p:sp>
          <p:nvSpPr>
            <p:cNvPr id="6" name="Freeform: Shape 5">
              <a:extLst>
                <a:ext uri="{FF2B5EF4-FFF2-40B4-BE49-F238E27FC236}">
                  <a16:creationId xmlns:a16="http://schemas.microsoft.com/office/drawing/2014/main" id="{F85D4613-032C-484A-A2FA-E1D02BB79851}"/>
                </a:ext>
              </a:extLst>
            </p:cNvPr>
            <p:cNvSpPr/>
            <p:nvPr/>
          </p:nvSpPr>
          <p:spPr>
            <a:xfrm>
              <a:off x="4561284" y="1118633"/>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Proverbs 3:5 with all your heart </a:t>
              </a:r>
            </a:p>
          </p:txBody>
        </p:sp>
        <p:sp>
          <p:nvSpPr>
            <p:cNvPr id="7" name="Freeform: Shape 6">
              <a:extLst>
                <a:ext uri="{FF2B5EF4-FFF2-40B4-BE49-F238E27FC236}">
                  <a16:creationId xmlns:a16="http://schemas.microsoft.com/office/drawing/2014/main" id="{46C4E1C0-8299-4B93-A53C-72634241380B}"/>
                </a:ext>
              </a:extLst>
            </p:cNvPr>
            <p:cNvSpPr/>
            <p:nvPr/>
          </p:nvSpPr>
          <p:spPr>
            <a:xfrm>
              <a:off x="4561284" y="2685758"/>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953895"/>
                <a:satOff val="-21764"/>
                <a:lumOff val="8039"/>
                <a:alphaOff val="0"/>
              </a:schemeClr>
            </a:fillRef>
            <a:effectRef idx="0">
              <a:schemeClr val="accent2">
                <a:hueOff val="953895"/>
                <a:satOff val="-21764"/>
                <a:lumOff val="803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9:10 You have not forsaken those who seek you </a:t>
              </a:r>
            </a:p>
          </p:txBody>
        </p:sp>
        <p:sp>
          <p:nvSpPr>
            <p:cNvPr id="8" name="Freeform: Shape 7">
              <a:extLst>
                <a:ext uri="{FF2B5EF4-FFF2-40B4-BE49-F238E27FC236}">
                  <a16:creationId xmlns:a16="http://schemas.microsoft.com/office/drawing/2014/main" id="{08B89140-266D-4714-948C-F028C43D7B6B}"/>
                </a:ext>
              </a:extLst>
            </p:cNvPr>
            <p:cNvSpPr/>
            <p:nvPr/>
          </p:nvSpPr>
          <p:spPr>
            <a:xfrm>
              <a:off x="4561284" y="4252883"/>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37:4-6 trust in Him </a:t>
              </a:r>
            </a:p>
          </p:txBody>
        </p:sp>
      </p:grpSp>
    </p:spTree>
    <p:extLst>
      <p:ext uri="{BB962C8B-B14F-4D97-AF65-F5344CB8AC3E}">
        <p14:creationId xmlns:p14="http://schemas.microsoft.com/office/powerpoint/2010/main" val="1204488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9959717A-980F-44E4-9898-A19D4DADA8EA}"/>
              </a:ext>
            </a:extLst>
          </p:cNvPr>
          <p:cNvSpPr>
            <a:spLocks noGrp="1"/>
          </p:cNvSpPr>
          <p:nvPr>
            <p:ph type="title"/>
          </p:nvPr>
        </p:nvSpPr>
        <p:spPr>
          <a:xfrm>
            <a:off x="1117608" y="2376862"/>
            <a:ext cx="1980485" cy="2104273"/>
          </a:xfrm>
          <a:noFill/>
        </p:spPr>
        <p:txBody>
          <a:bodyPr>
            <a:normAutofit/>
          </a:bodyPr>
          <a:lstStyle/>
          <a:p>
            <a:pPr algn="ctr"/>
            <a:r>
              <a:rPr lang="en-US" sz="3200" b="1" dirty="0">
                <a:solidFill>
                  <a:srgbClr val="FFFFFF"/>
                </a:solidFill>
              </a:rPr>
              <a:t>Trust in the Lord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3E2C5EE1-82F1-457F-A924-9BE323E973C1}"/>
              </a:ext>
            </a:extLst>
          </p:cNvPr>
          <p:cNvGrpSpPr/>
          <p:nvPr/>
        </p:nvGrpSpPr>
        <p:grpSpPr>
          <a:xfrm>
            <a:off x="4356108" y="1121425"/>
            <a:ext cx="8949126" cy="4136375"/>
            <a:chOff x="-531408" y="1602992"/>
            <a:chExt cx="8949126" cy="4136375"/>
          </a:xfrm>
        </p:grpSpPr>
        <p:sp>
          <p:nvSpPr>
            <p:cNvPr id="6" name="Freeform: Shape 5">
              <a:extLst>
                <a:ext uri="{FF2B5EF4-FFF2-40B4-BE49-F238E27FC236}">
                  <a16:creationId xmlns:a16="http://schemas.microsoft.com/office/drawing/2014/main" id="{F85D4613-032C-484A-A2FA-E1D02BB79851}"/>
                </a:ext>
              </a:extLst>
            </p:cNvPr>
            <p:cNvSpPr/>
            <p:nvPr/>
          </p:nvSpPr>
          <p:spPr>
            <a:xfrm>
              <a:off x="-531408" y="1602992"/>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Proverbs 3:5 with all your heart </a:t>
              </a:r>
            </a:p>
          </p:txBody>
        </p:sp>
        <p:sp>
          <p:nvSpPr>
            <p:cNvPr id="7" name="Freeform: Shape 6">
              <a:extLst>
                <a:ext uri="{FF2B5EF4-FFF2-40B4-BE49-F238E27FC236}">
                  <a16:creationId xmlns:a16="http://schemas.microsoft.com/office/drawing/2014/main" id="{46C4E1C0-8299-4B93-A53C-72634241380B}"/>
                </a:ext>
              </a:extLst>
            </p:cNvPr>
            <p:cNvSpPr/>
            <p:nvPr/>
          </p:nvSpPr>
          <p:spPr>
            <a:xfrm>
              <a:off x="4561284" y="2685758"/>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953895"/>
                <a:satOff val="-21764"/>
                <a:lumOff val="8039"/>
                <a:alphaOff val="0"/>
              </a:schemeClr>
            </a:fillRef>
            <a:effectRef idx="0">
              <a:schemeClr val="accent2">
                <a:hueOff val="953895"/>
                <a:satOff val="-21764"/>
                <a:lumOff val="803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9:10 You have not forsaken those who seek you </a:t>
              </a:r>
            </a:p>
          </p:txBody>
        </p:sp>
        <p:sp>
          <p:nvSpPr>
            <p:cNvPr id="8" name="Freeform: Shape 7">
              <a:extLst>
                <a:ext uri="{FF2B5EF4-FFF2-40B4-BE49-F238E27FC236}">
                  <a16:creationId xmlns:a16="http://schemas.microsoft.com/office/drawing/2014/main" id="{08B89140-266D-4714-948C-F028C43D7B6B}"/>
                </a:ext>
              </a:extLst>
            </p:cNvPr>
            <p:cNvSpPr/>
            <p:nvPr/>
          </p:nvSpPr>
          <p:spPr>
            <a:xfrm>
              <a:off x="4561284" y="4252883"/>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37:4-6 trust in Him </a:t>
              </a:r>
            </a:p>
          </p:txBody>
        </p:sp>
      </p:grpSp>
    </p:spTree>
    <p:extLst>
      <p:ext uri="{BB962C8B-B14F-4D97-AF65-F5344CB8AC3E}">
        <p14:creationId xmlns:p14="http://schemas.microsoft.com/office/powerpoint/2010/main" val="98076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9959717A-980F-44E4-9898-A19D4DADA8EA}"/>
              </a:ext>
            </a:extLst>
          </p:cNvPr>
          <p:cNvSpPr>
            <a:spLocks noGrp="1"/>
          </p:cNvSpPr>
          <p:nvPr>
            <p:ph type="title"/>
          </p:nvPr>
        </p:nvSpPr>
        <p:spPr>
          <a:xfrm>
            <a:off x="1117608" y="2376862"/>
            <a:ext cx="1980485" cy="2104273"/>
          </a:xfrm>
          <a:noFill/>
        </p:spPr>
        <p:txBody>
          <a:bodyPr>
            <a:normAutofit/>
          </a:bodyPr>
          <a:lstStyle/>
          <a:p>
            <a:pPr algn="ctr"/>
            <a:r>
              <a:rPr lang="en-US" sz="3200" b="1" dirty="0">
                <a:solidFill>
                  <a:srgbClr val="FFFFFF"/>
                </a:solidFill>
              </a:rPr>
              <a:t>Trust in the Lord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3E2C5EE1-82F1-457F-A924-9BE323E973C1}"/>
              </a:ext>
            </a:extLst>
          </p:cNvPr>
          <p:cNvGrpSpPr/>
          <p:nvPr/>
        </p:nvGrpSpPr>
        <p:grpSpPr>
          <a:xfrm>
            <a:off x="4487077" y="1121425"/>
            <a:ext cx="8971204" cy="4375760"/>
            <a:chOff x="-553486" y="1363607"/>
            <a:chExt cx="8971204" cy="4375760"/>
          </a:xfrm>
        </p:grpSpPr>
        <p:sp>
          <p:nvSpPr>
            <p:cNvPr id="6" name="Freeform: Shape 5">
              <a:extLst>
                <a:ext uri="{FF2B5EF4-FFF2-40B4-BE49-F238E27FC236}">
                  <a16:creationId xmlns:a16="http://schemas.microsoft.com/office/drawing/2014/main" id="{F85D4613-032C-484A-A2FA-E1D02BB79851}"/>
                </a:ext>
              </a:extLst>
            </p:cNvPr>
            <p:cNvSpPr/>
            <p:nvPr/>
          </p:nvSpPr>
          <p:spPr>
            <a:xfrm>
              <a:off x="-553486" y="1363607"/>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Proverbs 3:5 with all your heart </a:t>
              </a:r>
            </a:p>
          </p:txBody>
        </p:sp>
        <p:sp>
          <p:nvSpPr>
            <p:cNvPr id="7" name="Freeform: Shape 6">
              <a:extLst>
                <a:ext uri="{FF2B5EF4-FFF2-40B4-BE49-F238E27FC236}">
                  <a16:creationId xmlns:a16="http://schemas.microsoft.com/office/drawing/2014/main" id="{46C4E1C0-8299-4B93-A53C-72634241380B}"/>
                </a:ext>
              </a:extLst>
            </p:cNvPr>
            <p:cNvSpPr/>
            <p:nvPr/>
          </p:nvSpPr>
          <p:spPr>
            <a:xfrm>
              <a:off x="-553486" y="3228274"/>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953895"/>
                <a:satOff val="-21764"/>
                <a:lumOff val="8039"/>
                <a:alphaOff val="0"/>
              </a:schemeClr>
            </a:fillRef>
            <a:effectRef idx="0">
              <a:schemeClr val="accent2">
                <a:hueOff val="953895"/>
                <a:satOff val="-21764"/>
                <a:lumOff val="803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9:10 You have not forsaken those who seek you </a:t>
              </a:r>
            </a:p>
          </p:txBody>
        </p:sp>
        <p:sp>
          <p:nvSpPr>
            <p:cNvPr id="8" name="Freeform: Shape 7">
              <a:extLst>
                <a:ext uri="{FF2B5EF4-FFF2-40B4-BE49-F238E27FC236}">
                  <a16:creationId xmlns:a16="http://schemas.microsoft.com/office/drawing/2014/main" id="{08B89140-266D-4714-948C-F028C43D7B6B}"/>
                </a:ext>
              </a:extLst>
            </p:cNvPr>
            <p:cNvSpPr/>
            <p:nvPr/>
          </p:nvSpPr>
          <p:spPr>
            <a:xfrm>
              <a:off x="4561284" y="4252883"/>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37:4-6 trust in Him </a:t>
              </a:r>
            </a:p>
          </p:txBody>
        </p:sp>
      </p:grpSp>
    </p:spTree>
    <p:extLst>
      <p:ext uri="{BB962C8B-B14F-4D97-AF65-F5344CB8AC3E}">
        <p14:creationId xmlns:p14="http://schemas.microsoft.com/office/powerpoint/2010/main" val="3962939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9959717A-980F-44E4-9898-A19D4DADA8EA}"/>
              </a:ext>
            </a:extLst>
          </p:cNvPr>
          <p:cNvSpPr>
            <a:spLocks noGrp="1"/>
          </p:cNvSpPr>
          <p:nvPr>
            <p:ph type="title"/>
          </p:nvPr>
        </p:nvSpPr>
        <p:spPr>
          <a:xfrm>
            <a:off x="1117608" y="2376862"/>
            <a:ext cx="1980485" cy="2104273"/>
          </a:xfrm>
          <a:noFill/>
        </p:spPr>
        <p:txBody>
          <a:bodyPr>
            <a:normAutofit/>
          </a:bodyPr>
          <a:lstStyle/>
          <a:p>
            <a:pPr algn="ctr"/>
            <a:r>
              <a:rPr lang="en-US" sz="3200" b="1" dirty="0">
                <a:solidFill>
                  <a:srgbClr val="FFFFFF"/>
                </a:solidFill>
              </a:rPr>
              <a:t>Trust in the Lord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3E2C5EE1-82F1-457F-A924-9BE323E973C1}"/>
              </a:ext>
            </a:extLst>
          </p:cNvPr>
          <p:cNvGrpSpPr/>
          <p:nvPr/>
        </p:nvGrpSpPr>
        <p:grpSpPr>
          <a:xfrm>
            <a:off x="4487077" y="1121425"/>
            <a:ext cx="3856434" cy="5013259"/>
            <a:chOff x="-553486" y="1363607"/>
            <a:chExt cx="3856434" cy="5013259"/>
          </a:xfrm>
        </p:grpSpPr>
        <p:sp>
          <p:nvSpPr>
            <p:cNvPr id="6" name="Freeform: Shape 5">
              <a:extLst>
                <a:ext uri="{FF2B5EF4-FFF2-40B4-BE49-F238E27FC236}">
                  <a16:creationId xmlns:a16="http://schemas.microsoft.com/office/drawing/2014/main" id="{F85D4613-032C-484A-A2FA-E1D02BB79851}"/>
                </a:ext>
              </a:extLst>
            </p:cNvPr>
            <p:cNvSpPr/>
            <p:nvPr/>
          </p:nvSpPr>
          <p:spPr>
            <a:xfrm>
              <a:off x="-553486" y="1363607"/>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Proverbs 3:5 with all your heart </a:t>
              </a:r>
            </a:p>
          </p:txBody>
        </p:sp>
        <p:sp>
          <p:nvSpPr>
            <p:cNvPr id="7" name="Freeform: Shape 6">
              <a:extLst>
                <a:ext uri="{FF2B5EF4-FFF2-40B4-BE49-F238E27FC236}">
                  <a16:creationId xmlns:a16="http://schemas.microsoft.com/office/drawing/2014/main" id="{46C4E1C0-8299-4B93-A53C-72634241380B}"/>
                </a:ext>
              </a:extLst>
            </p:cNvPr>
            <p:cNvSpPr/>
            <p:nvPr/>
          </p:nvSpPr>
          <p:spPr>
            <a:xfrm>
              <a:off x="-553486" y="3228274"/>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953895"/>
                <a:satOff val="-21764"/>
                <a:lumOff val="8039"/>
                <a:alphaOff val="0"/>
              </a:schemeClr>
            </a:fillRef>
            <a:effectRef idx="0">
              <a:schemeClr val="accent2">
                <a:hueOff val="953895"/>
                <a:satOff val="-21764"/>
                <a:lumOff val="803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9:10 You have not forsaken those who seek you </a:t>
              </a:r>
            </a:p>
          </p:txBody>
        </p:sp>
        <p:sp>
          <p:nvSpPr>
            <p:cNvPr id="8" name="Freeform: Shape 7">
              <a:extLst>
                <a:ext uri="{FF2B5EF4-FFF2-40B4-BE49-F238E27FC236}">
                  <a16:creationId xmlns:a16="http://schemas.microsoft.com/office/drawing/2014/main" id="{08B89140-266D-4714-948C-F028C43D7B6B}"/>
                </a:ext>
              </a:extLst>
            </p:cNvPr>
            <p:cNvSpPr/>
            <p:nvPr/>
          </p:nvSpPr>
          <p:spPr>
            <a:xfrm>
              <a:off x="-553486" y="4890382"/>
              <a:ext cx="3856434" cy="1486484"/>
            </a:xfrm>
            <a:custGeom>
              <a:avLst/>
              <a:gdLst>
                <a:gd name="connsiteX0" fmla="*/ 0 w 3856434"/>
                <a:gd name="connsiteY0" fmla="*/ 247752 h 1486484"/>
                <a:gd name="connsiteX1" fmla="*/ 247752 w 3856434"/>
                <a:gd name="connsiteY1" fmla="*/ 0 h 1486484"/>
                <a:gd name="connsiteX2" fmla="*/ 3608682 w 3856434"/>
                <a:gd name="connsiteY2" fmla="*/ 0 h 1486484"/>
                <a:gd name="connsiteX3" fmla="*/ 3856434 w 3856434"/>
                <a:gd name="connsiteY3" fmla="*/ 247752 h 1486484"/>
                <a:gd name="connsiteX4" fmla="*/ 3856434 w 3856434"/>
                <a:gd name="connsiteY4" fmla="*/ 1238732 h 1486484"/>
                <a:gd name="connsiteX5" fmla="*/ 3608682 w 3856434"/>
                <a:gd name="connsiteY5" fmla="*/ 1486484 h 1486484"/>
                <a:gd name="connsiteX6" fmla="*/ 247752 w 3856434"/>
                <a:gd name="connsiteY6" fmla="*/ 1486484 h 1486484"/>
                <a:gd name="connsiteX7" fmla="*/ 0 w 3856434"/>
                <a:gd name="connsiteY7" fmla="*/ 1238732 h 1486484"/>
                <a:gd name="connsiteX8" fmla="*/ 0 w 3856434"/>
                <a:gd name="connsiteY8" fmla="*/ 247752 h 1486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486484">
                  <a:moveTo>
                    <a:pt x="0" y="247752"/>
                  </a:moveTo>
                  <a:cubicBezTo>
                    <a:pt x="0" y="110922"/>
                    <a:pt x="110922" y="0"/>
                    <a:pt x="247752" y="0"/>
                  </a:cubicBezTo>
                  <a:lnTo>
                    <a:pt x="3608682" y="0"/>
                  </a:lnTo>
                  <a:cubicBezTo>
                    <a:pt x="3745512" y="0"/>
                    <a:pt x="3856434" y="110922"/>
                    <a:pt x="3856434" y="247752"/>
                  </a:cubicBezTo>
                  <a:lnTo>
                    <a:pt x="3856434" y="1238732"/>
                  </a:lnTo>
                  <a:cubicBezTo>
                    <a:pt x="3856434" y="1375562"/>
                    <a:pt x="3745512" y="1486484"/>
                    <a:pt x="3608682" y="1486484"/>
                  </a:cubicBezTo>
                  <a:lnTo>
                    <a:pt x="247752" y="1486484"/>
                  </a:lnTo>
                  <a:cubicBezTo>
                    <a:pt x="110922" y="1486484"/>
                    <a:pt x="0" y="1375562"/>
                    <a:pt x="0" y="1238732"/>
                  </a:cubicBezTo>
                  <a:lnTo>
                    <a:pt x="0" y="247752"/>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79244" tIns="179244" rIns="179244" bIns="179244" numCol="1" spcCol="1270" anchor="ctr" anchorCtr="0">
              <a:noAutofit/>
            </a:bodyPr>
            <a:lstStyle/>
            <a:p>
              <a:pPr marL="0" lvl="0" indent="0" algn="l" defTabSz="1244600">
                <a:lnSpc>
                  <a:spcPct val="90000"/>
                </a:lnSpc>
                <a:spcBef>
                  <a:spcPct val="0"/>
                </a:spcBef>
                <a:spcAft>
                  <a:spcPct val="35000"/>
                </a:spcAft>
                <a:buNone/>
              </a:pPr>
              <a:r>
                <a:rPr lang="en-US" sz="2800" b="1" kern="1200" dirty="0"/>
                <a:t>Psalm 37:4-6 trust in Him </a:t>
              </a:r>
            </a:p>
          </p:txBody>
        </p:sp>
      </p:grpSp>
    </p:spTree>
    <p:extLst>
      <p:ext uri="{BB962C8B-B14F-4D97-AF65-F5344CB8AC3E}">
        <p14:creationId xmlns:p14="http://schemas.microsoft.com/office/powerpoint/2010/main" val="62030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46500" cy="2195138"/>
          </a:xfrm>
          <a:noFill/>
        </p:spPr>
        <p:txBody>
          <a:bodyPr>
            <a:normAutofit/>
          </a:bodyPr>
          <a:lstStyle/>
          <a:p>
            <a:pPr algn="ctr"/>
            <a:r>
              <a:rPr lang="en-US" sz="2800" b="1">
                <a:solidFill>
                  <a:srgbClr val="FFFFFF"/>
                </a:solidFill>
              </a:rPr>
              <a:t>Adding to God’s Word</a:t>
            </a:r>
            <a:endParaRPr lang="en-US" sz="2800" b="1" dirty="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9D206227-333F-4DB0-A1DA-F74EB2294C6A}"/>
              </a:ext>
            </a:extLst>
          </p:cNvPr>
          <p:cNvGrpSpPr/>
          <p:nvPr/>
        </p:nvGrpSpPr>
        <p:grpSpPr>
          <a:xfrm>
            <a:off x="9311104" y="533400"/>
            <a:ext cx="3994130" cy="5500680"/>
            <a:chOff x="9311104" y="533400"/>
            <a:chExt cx="3994130" cy="5500680"/>
          </a:xfrm>
        </p:grpSpPr>
        <p:sp>
          <p:nvSpPr>
            <p:cNvPr id="6" name="Freeform: Shape 5">
              <a:extLst>
                <a:ext uri="{FF2B5EF4-FFF2-40B4-BE49-F238E27FC236}">
                  <a16:creationId xmlns:a16="http://schemas.microsoft.com/office/drawing/2014/main" id="{4157C465-4F90-46EF-9046-3807BF913E84}"/>
                </a:ext>
              </a:extLst>
            </p:cNvPr>
            <p:cNvSpPr/>
            <p:nvPr/>
          </p:nvSpPr>
          <p:spPr>
            <a:xfrm>
              <a:off x="9448800" y="533400"/>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1Corinthains  4:6 do not think beyond what is written </a:t>
              </a:r>
            </a:p>
          </p:txBody>
        </p:sp>
        <p:sp>
          <p:nvSpPr>
            <p:cNvPr id="7" name="Freeform: Shape 6">
              <a:extLst>
                <a:ext uri="{FF2B5EF4-FFF2-40B4-BE49-F238E27FC236}">
                  <a16:creationId xmlns:a16="http://schemas.microsoft.com/office/drawing/2014/main" id="{3D0954EF-44BF-4CFE-BDBC-51AF26A48A35}"/>
                </a:ext>
              </a:extLst>
            </p:cNvPr>
            <p:cNvSpPr/>
            <p:nvPr/>
          </p:nvSpPr>
          <p:spPr>
            <a:xfrm>
              <a:off x="9311104" y="1893737"/>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Revelation 22:18-10 if anyone shall add</a:t>
              </a:r>
            </a:p>
          </p:txBody>
        </p:sp>
        <p:sp>
          <p:nvSpPr>
            <p:cNvPr id="8" name="Freeform: Shape 7">
              <a:extLst>
                <a:ext uri="{FF2B5EF4-FFF2-40B4-BE49-F238E27FC236}">
                  <a16:creationId xmlns:a16="http://schemas.microsoft.com/office/drawing/2014/main" id="{7630084F-EBB2-4B84-8E98-A26A5985EB28}"/>
                </a:ext>
              </a:extLst>
            </p:cNvPr>
            <p:cNvSpPr/>
            <p:nvPr/>
          </p:nvSpPr>
          <p:spPr>
            <a:xfrm>
              <a:off x="9320932" y="340700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Deuteronomy  4:2 you shall not add to the word </a:t>
              </a:r>
            </a:p>
          </p:txBody>
        </p:sp>
        <p:sp>
          <p:nvSpPr>
            <p:cNvPr id="10" name="Freeform: Shape 9">
              <a:extLst>
                <a:ext uri="{FF2B5EF4-FFF2-40B4-BE49-F238E27FC236}">
                  <a16:creationId xmlns:a16="http://schemas.microsoft.com/office/drawing/2014/main" id="{B1937866-3BEC-4817-997F-ABB5E0BCBE05}"/>
                </a:ext>
              </a:extLst>
            </p:cNvPr>
            <p:cNvSpPr/>
            <p:nvPr/>
          </p:nvSpPr>
          <p:spPr>
            <a:xfrm>
              <a:off x="9311104" y="4770481"/>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Proverbs 30:6 lest you be found a liar </a:t>
              </a: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46500" cy="2195138"/>
          </a:xfrm>
          <a:noFill/>
        </p:spPr>
        <p:txBody>
          <a:bodyPr>
            <a:normAutofit/>
          </a:bodyPr>
          <a:lstStyle/>
          <a:p>
            <a:pPr algn="ctr"/>
            <a:r>
              <a:rPr lang="en-US" sz="2800" b="1">
                <a:solidFill>
                  <a:srgbClr val="FFFFFF"/>
                </a:solidFill>
              </a:rPr>
              <a:t>Adding to God’s Word</a:t>
            </a:r>
            <a:endParaRPr lang="en-US" sz="2800" b="1" dirty="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9D206227-333F-4DB0-A1DA-F74EB2294C6A}"/>
              </a:ext>
            </a:extLst>
          </p:cNvPr>
          <p:cNvGrpSpPr/>
          <p:nvPr/>
        </p:nvGrpSpPr>
        <p:grpSpPr>
          <a:xfrm>
            <a:off x="4367106" y="838200"/>
            <a:ext cx="8947956" cy="5341138"/>
            <a:chOff x="4229410" y="692942"/>
            <a:chExt cx="8947956" cy="5341138"/>
          </a:xfrm>
        </p:grpSpPr>
        <p:sp>
          <p:nvSpPr>
            <p:cNvPr id="6" name="Freeform: Shape 5">
              <a:extLst>
                <a:ext uri="{FF2B5EF4-FFF2-40B4-BE49-F238E27FC236}">
                  <a16:creationId xmlns:a16="http://schemas.microsoft.com/office/drawing/2014/main" id="{4157C465-4F90-46EF-9046-3807BF913E84}"/>
                </a:ext>
              </a:extLst>
            </p:cNvPr>
            <p:cNvSpPr/>
            <p:nvPr/>
          </p:nvSpPr>
          <p:spPr>
            <a:xfrm>
              <a:off x="4229410" y="69294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1Corinthains  4:6 do not think beyond what is written </a:t>
              </a:r>
            </a:p>
          </p:txBody>
        </p:sp>
        <p:sp>
          <p:nvSpPr>
            <p:cNvPr id="7" name="Freeform: Shape 6">
              <a:extLst>
                <a:ext uri="{FF2B5EF4-FFF2-40B4-BE49-F238E27FC236}">
                  <a16:creationId xmlns:a16="http://schemas.microsoft.com/office/drawing/2014/main" id="{3D0954EF-44BF-4CFE-BDBC-51AF26A48A35}"/>
                </a:ext>
              </a:extLst>
            </p:cNvPr>
            <p:cNvSpPr/>
            <p:nvPr/>
          </p:nvSpPr>
          <p:spPr>
            <a:xfrm>
              <a:off x="9311104" y="1893737"/>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Revelation 22:18-10 if anyone shall add</a:t>
              </a:r>
            </a:p>
          </p:txBody>
        </p:sp>
        <p:sp>
          <p:nvSpPr>
            <p:cNvPr id="8" name="Freeform: Shape 7">
              <a:extLst>
                <a:ext uri="{FF2B5EF4-FFF2-40B4-BE49-F238E27FC236}">
                  <a16:creationId xmlns:a16="http://schemas.microsoft.com/office/drawing/2014/main" id="{7630084F-EBB2-4B84-8E98-A26A5985EB28}"/>
                </a:ext>
              </a:extLst>
            </p:cNvPr>
            <p:cNvSpPr/>
            <p:nvPr/>
          </p:nvSpPr>
          <p:spPr>
            <a:xfrm>
              <a:off x="9320932" y="340700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Deuteronomy  4:2 you shall not add to the word </a:t>
              </a:r>
            </a:p>
          </p:txBody>
        </p:sp>
        <p:sp>
          <p:nvSpPr>
            <p:cNvPr id="10" name="Freeform: Shape 9">
              <a:extLst>
                <a:ext uri="{FF2B5EF4-FFF2-40B4-BE49-F238E27FC236}">
                  <a16:creationId xmlns:a16="http://schemas.microsoft.com/office/drawing/2014/main" id="{B1937866-3BEC-4817-997F-ABB5E0BCBE05}"/>
                </a:ext>
              </a:extLst>
            </p:cNvPr>
            <p:cNvSpPr/>
            <p:nvPr/>
          </p:nvSpPr>
          <p:spPr>
            <a:xfrm>
              <a:off x="9311104" y="4770481"/>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Proverbs 30:6 lest you be found a liar </a:t>
              </a:r>
            </a:p>
          </p:txBody>
        </p:sp>
      </p:grpSp>
    </p:spTree>
    <p:extLst>
      <p:ext uri="{BB962C8B-B14F-4D97-AF65-F5344CB8AC3E}">
        <p14:creationId xmlns:p14="http://schemas.microsoft.com/office/powerpoint/2010/main" val="325438861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46500" cy="2195138"/>
          </a:xfrm>
          <a:noFill/>
        </p:spPr>
        <p:txBody>
          <a:bodyPr>
            <a:normAutofit/>
          </a:bodyPr>
          <a:lstStyle/>
          <a:p>
            <a:pPr algn="ctr"/>
            <a:r>
              <a:rPr lang="en-US" sz="2800" b="1">
                <a:solidFill>
                  <a:srgbClr val="FFFFFF"/>
                </a:solidFill>
              </a:rPr>
              <a:t>Adding to God’s Word</a:t>
            </a:r>
            <a:endParaRPr lang="en-US" sz="2800" b="1" dirty="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9D206227-333F-4DB0-A1DA-F74EB2294C6A}"/>
              </a:ext>
            </a:extLst>
          </p:cNvPr>
          <p:cNvGrpSpPr/>
          <p:nvPr/>
        </p:nvGrpSpPr>
        <p:grpSpPr>
          <a:xfrm>
            <a:off x="4563621" y="685800"/>
            <a:ext cx="8956335" cy="5341138"/>
            <a:chOff x="4221031" y="692942"/>
            <a:chExt cx="8956335" cy="5341138"/>
          </a:xfrm>
        </p:grpSpPr>
        <p:sp>
          <p:nvSpPr>
            <p:cNvPr id="6" name="Freeform: Shape 5">
              <a:extLst>
                <a:ext uri="{FF2B5EF4-FFF2-40B4-BE49-F238E27FC236}">
                  <a16:creationId xmlns:a16="http://schemas.microsoft.com/office/drawing/2014/main" id="{4157C465-4F90-46EF-9046-3807BF913E84}"/>
                </a:ext>
              </a:extLst>
            </p:cNvPr>
            <p:cNvSpPr/>
            <p:nvPr/>
          </p:nvSpPr>
          <p:spPr>
            <a:xfrm>
              <a:off x="4229410" y="69294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1Corinthains  4:6 do not think beyond what is written </a:t>
              </a:r>
            </a:p>
          </p:txBody>
        </p:sp>
        <p:sp>
          <p:nvSpPr>
            <p:cNvPr id="7" name="Freeform: Shape 6">
              <a:extLst>
                <a:ext uri="{FF2B5EF4-FFF2-40B4-BE49-F238E27FC236}">
                  <a16:creationId xmlns:a16="http://schemas.microsoft.com/office/drawing/2014/main" id="{3D0954EF-44BF-4CFE-BDBC-51AF26A48A35}"/>
                </a:ext>
              </a:extLst>
            </p:cNvPr>
            <p:cNvSpPr/>
            <p:nvPr/>
          </p:nvSpPr>
          <p:spPr>
            <a:xfrm>
              <a:off x="4221031" y="2143403"/>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Revelation 22:18-10 if anyone shall add</a:t>
              </a:r>
            </a:p>
          </p:txBody>
        </p:sp>
        <p:sp>
          <p:nvSpPr>
            <p:cNvPr id="8" name="Freeform: Shape 7">
              <a:extLst>
                <a:ext uri="{FF2B5EF4-FFF2-40B4-BE49-F238E27FC236}">
                  <a16:creationId xmlns:a16="http://schemas.microsoft.com/office/drawing/2014/main" id="{7630084F-EBB2-4B84-8E98-A26A5985EB28}"/>
                </a:ext>
              </a:extLst>
            </p:cNvPr>
            <p:cNvSpPr/>
            <p:nvPr/>
          </p:nvSpPr>
          <p:spPr>
            <a:xfrm>
              <a:off x="9320932" y="340700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Deuteronomy  4:2 you shall not add to the word </a:t>
              </a:r>
            </a:p>
          </p:txBody>
        </p:sp>
        <p:sp>
          <p:nvSpPr>
            <p:cNvPr id="10" name="Freeform: Shape 9">
              <a:extLst>
                <a:ext uri="{FF2B5EF4-FFF2-40B4-BE49-F238E27FC236}">
                  <a16:creationId xmlns:a16="http://schemas.microsoft.com/office/drawing/2014/main" id="{B1937866-3BEC-4817-997F-ABB5E0BCBE05}"/>
                </a:ext>
              </a:extLst>
            </p:cNvPr>
            <p:cNvSpPr/>
            <p:nvPr/>
          </p:nvSpPr>
          <p:spPr>
            <a:xfrm>
              <a:off x="9311104" y="4770481"/>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Proverbs 30:6 lest you be found a liar </a:t>
              </a:r>
            </a:p>
          </p:txBody>
        </p:sp>
      </p:grpSp>
    </p:spTree>
    <p:extLst>
      <p:ext uri="{BB962C8B-B14F-4D97-AF65-F5344CB8AC3E}">
        <p14:creationId xmlns:p14="http://schemas.microsoft.com/office/powerpoint/2010/main" val="107683350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46500" cy="2195138"/>
          </a:xfrm>
          <a:noFill/>
        </p:spPr>
        <p:txBody>
          <a:bodyPr>
            <a:normAutofit/>
          </a:bodyPr>
          <a:lstStyle/>
          <a:p>
            <a:pPr algn="ctr"/>
            <a:r>
              <a:rPr lang="en-US" sz="2800" b="1">
                <a:solidFill>
                  <a:srgbClr val="FFFFFF"/>
                </a:solidFill>
              </a:rPr>
              <a:t>Adding to God’s Word</a:t>
            </a:r>
            <a:endParaRPr lang="en-US" sz="2800" b="1" dirty="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9D206227-333F-4DB0-A1DA-F74EB2294C6A}"/>
              </a:ext>
            </a:extLst>
          </p:cNvPr>
          <p:cNvGrpSpPr/>
          <p:nvPr/>
        </p:nvGrpSpPr>
        <p:grpSpPr>
          <a:xfrm>
            <a:off x="4563621" y="685800"/>
            <a:ext cx="8946507" cy="5341138"/>
            <a:chOff x="4221031" y="692942"/>
            <a:chExt cx="8946507" cy="5341138"/>
          </a:xfrm>
        </p:grpSpPr>
        <p:sp>
          <p:nvSpPr>
            <p:cNvPr id="6" name="Freeform: Shape 5">
              <a:extLst>
                <a:ext uri="{FF2B5EF4-FFF2-40B4-BE49-F238E27FC236}">
                  <a16:creationId xmlns:a16="http://schemas.microsoft.com/office/drawing/2014/main" id="{4157C465-4F90-46EF-9046-3807BF913E84}"/>
                </a:ext>
              </a:extLst>
            </p:cNvPr>
            <p:cNvSpPr/>
            <p:nvPr/>
          </p:nvSpPr>
          <p:spPr>
            <a:xfrm>
              <a:off x="4229410" y="69294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1Corinthains  4:6 do not think beyond what is written </a:t>
              </a:r>
            </a:p>
          </p:txBody>
        </p:sp>
        <p:sp>
          <p:nvSpPr>
            <p:cNvPr id="7" name="Freeform: Shape 6">
              <a:extLst>
                <a:ext uri="{FF2B5EF4-FFF2-40B4-BE49-F238E27FC236}">
                  <a16:creationId xmlns:a16="http://schemas.microsoft.com/office/drawing/2014/main" id="{3D0954EF-44BF-4CFE-BDBC-51AF26A48A35}"/>
                </a:ext>
              </a:extLst>
            </p:cNvPr>
            <p:cNvSpPr/>
            <p:nvPr/>
          </p:nvSpPr>
          <p:spPr>
            <a:xfrm>
              <a:off x="4221031" y="2143403"/>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Revelation 22:18-10 if anyone shall add</a:t>
              </a:r>
            </a:p>
          </p:txBody>
        </p:sp>
        <p:sp>
          <p:nvSpPr>
            <p:cNvPr id="8" name="Freeform: Shape 7">
              <a:extLst>
                <a:ext uri="{FF2B5EF4-FFF2-40B4-BE49-F238E27FC236}">
                  <a16:creationId xmlns:a16="http://schemas.microsoft.com/office/drawing/2014/main" id="{7630084F-EBB2-4B84-8E98-A26A5985EB28}"/>
                </a:ext>
              </a:extLst>
            </p:cNvPr>
            <p:cNvSpPr/>
            <p:nvPr/>
          </p:nvSpPr>
          <p:spPr>
            <a:xfrm>
              <a:off x="4221031" y="3593864"/>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Deuteronomy  4:2 you shall not add to the word </a:t>
              </a:r>
            </a:p>
          </p:txBody>
        </p:sp>
        <p:sp>
          <p:nvSpPr>
            <p:cNvPr id="10" name="Freeform: Shape 9">
              <a:extLst>
                <a:ext uri="{FF2B5EF4-FFF2-40B4-BE49-F238E27FC236}">
                  <a16:creationId xmlns:a16="http://schemas.microsoft.com/office/drawing/2014/main" id="{B1937866-3BEC-4817-997F-ABB5E0BCBE05}"/>
                </a:ext>
              </a:extLst>
            </p:cNvPr>
            <p:cNvSpPr/>
            <p:nvPr/>
          </p:nvSpPr>
          <p:spPr>
            <a:xfrm>
              <a:off x="9311104" y="4770481"/>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Proverbs 30:6 lest you be found a liar </a:t>
              </a:r>
            </a:p>
          </p:txBody>
        </p:sp>
      </p:grpSp>
    </p:spTree>
    <p:extLst>
      <p:ext uri="{BB962C8B-B14F-4D97-AF65-F5344CB8AC3E}">
        <p14:creationId xmlns:p14="http://schemas.microsoft.com/office/powerpoint/2010/main" val="4309097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46500" cy="2195138"/>
          </a:xfrm>
          <a:noFill/>
        </p:spPr>
        <p:txBody>
          <a:bodyPr>
            <a:normAutofit/>
          </a:bodyPr>
          <a:lstStyle/>
          <a:p>
            <a:pPr algn="ctr"/>
            <a:r>
              <a:rPr lang="en-US" sz="2800" b="1">
                <a:solidFill>
                  <a:srgbClr val="FFFFFF"/>
                </a:solidFill>
              </a:rPr>
              <a:t>Adding to God’s Word</a:t>
            </a:r>
            <a:endParaRPr lang="en-US" sz="2800" b="1" dirty="0">
              <a:solidFill>
                <a:srgbClr val="FFFFFF"/>
              </a:solidFill>
            </a:endParaRP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9D206227-333F-4DB0-A1DA-F74EB2294C6A}"/>
              </a:ext>
            </a:extLst>
          </p:cNvPr>
          <p:cNvGrpSpPr/>
          <p:nvPr/>
        </p:nvGrpSpPr>
        <p:grpSpPr>
          <a:xfrm>
            <a:off x="4491790" y="685800"/>
            <a:ext cx="3936644" cy="5663685"/>
            <a:chOff x="4149200" y="692942"/>
            <a:chExt cx="3936644" cy="5663685"/>
          </a:xfrm>
        </p:grpSpPr>
        <p:sp>
          <p:nvSpPr>
            <p:cNvPr id="6" name="Freeform: Shape 5">
              <a:extLst>
                <a:ext uri="{FF2B5EF4-FFF2-40B4-BE49-F238E27FC236}">
                  <a16:creationId xmlns:a16="http://schemas.microsoft.com/office/drawing/2014/main" id="{4157C465-4F90-46EF-9046-3807BF913E84}"/>
                </a:ext>
              </a:extLst>
            </p:cNvPr>
            <p:cNvSpPr/>
            <p:nvPr/>
          </p:nvSpPr>
          <p:spPr>
            <a:xfrm>
              <a:off x="4229410" y="692942"/>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1Corinthains  4:6 do not think beyond what is written </a:t>
              </a:r>
            </a:p>
          </p:txBody>
        </p:sp>
        <p:sp>
          <p:nvSpPr>
            <p:cNvPr id="7" name="Freeform: Shape 6">
              <a:extLst>
                <a:ext uri="{FF2B5EF4-FFF2-40B4-BE49-F238E27FC236}">
                  <a16:creationId xmlns:a16="http://schemas.microsoft.com/office/drawing/2014/main" id="{3D0954EF-44BF-4CFE-BDBC-51AF26A48A35}"/>
                </a:ext>
              </a:extLst>
            </p:cNvPr>
            <p:cNvSpPr/>
            <p:nvPr/>
          </p:nvSpPr>
          <p:spPr>
            <a:xfrm>
              <a:off x="4221031" y="2143403"/>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Revelation 22:18-10 if anyone shall add</a:t>
              </a:r>
            </a:p>
          </p:txBody>
        </p:sp>
        <p:sp>
          <p:nvSpPr>
            <p:cNvPr id="8" name="Freeform: Shape 7">
              <a:extLst>
                <a:ext uri="{FF2B5EF4-FFF2-40B4-BE49-F238E27FC236}">
                  <a16:creationId xmlns:a16="http://schemas.microsoft.com/office/drawing/2014/main" id="{7630084F-EBB2-4B84-8E98-A26A5985EB28}"/>
                </a:ext>
              </a:extLst>
            </p:cNvPr>
            <p:cNvSpPr/>
            <p:nvPr/>
          </p:nvSpPr>
          <p:spPr>
            <a:xfrm>
              <a:off x="4221031" y="3593864"/>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Deuteronomy  4:2 you shall not add to the word </a:t>
              </a:r>
            </a:p>
          </p:txBody>
        </p:sp>
        <p:sp>
          <p:nvSpPr>
            <p:cNvPr id="10" name="Freeform: Shape 9">
              <a:extLst>
                <a:ext uri="{FF2B5EF4-FFF2-40B4-BE49-F238E27FC236}">
                  <a16:creationId xmlns:a16="http://schemas.microsoft.com/office/drawing/2014/main" id="{B1937866-3BEC-4817-997F-ABB5E0BCBE05}"/>
                </a:ext>
              </a:extLst>
            </p:cNvPr>
            <p:cNvSpPr/>
            <p:nvPr/>
          </p:nvSpPr>
          <p:spPr>
            <a:xfrm>
              <a:off x="4149200" y="5093028"/>
              <a:ext cx="3856434" cy="1263599"/>
            </a:xfrm>
            <a:custGeom>
              <a:avLst/>
              <a:gdLst>
                <a:gd name="connsiteX0" fmla="*/ 0 w 3856434"/>
                <a:gd name="connsiteY0" fmla="*/ 210604 h 1263599"/>
                <a:gd name="connsiteX1" fmla="*/ 210604 w 3856434"/>
                <a:gd name="connsiteY1" fmla="*/ 0 h 1263599"/>
                <a:gd name="connsiteX2" fmla="*/ 3645830 w 3856434"/>
                <a:gd name="connsiteY2" fmla="*/ 0 h 1263599"/>
                <a:gd name="connsiteX3" fmla="*/ 3856434 w 3856434"/>
                <a:gd name="connsiteY3" fmla="*/ 210604 h 1263599"/>
                <a:gd name="connsiteX4" fmla="*/ 3856434 w 3856434"/>
                <a:gd name="connsiteY4" fmla="*/ 1052995 h 1263599"/>
                <a:gd name="connsiteX5" fmla="*/ 3645830 w 3856434"/>
                <a:gd name="connsiteY5" fmla="*/ 1263599 h 1263599"/>
                <a:gd name="connsiteX6" fmla="*/ 210604 w 3856434"/>
                <a:gd name="connsiteY6" fmla="*/ 1263599 h 1263599"/>
                <a:gd name="connsiteX7" fmla="*/ 0 w 3856434"/>
                <a:gd name="connsiteY7" fmla="*/ 1052995 h 1263599"/>
                <a:gd name="connsiteX8" fmla="*/ 0 w 3856434"/>
                <a:gd name="connsiteY8" fmla="*/ 210604 h 12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6434" h="1263599">
                  <a:moveTo>
                    <a:pt x="0" y="210604"/>
                  </a:moveTo>
                  <a:cubicBezTo>
                    <a:pt x="0" y="94291"/>
                    <a:pt x="94291" y="0"/>
                    <a:pt x="210604" y="0"/>
                  </a:cubicBezTo>
                  <a:lnTo>
                    <a:pt x="3645830" y="0"/>
                  </a:lnTo>
                  <a:cubicBezTo>
                    <a:pt x="3762143" y="0"/>
                    <a:pt x="3856434" y="94291"/>
                    <a:pt x="3856434" y="210604"/>
                  </a:cubicBezTo>
                  <a:lnTo>
                    <a:pt x="3856434" y="1052995"/>
                  </a:lnTo>
                  <a:cubicBezTo>
                    <a:pt x="3856434" y="1169308"/>
                    <a:pt x="3762143" y="1263599"/>
                    <a:pt x="3645830" y="1263599"/>
                  </a:cubicBezTo>
                  <a:lnTo>
                    <a:pt x="210604" y="1263599"/>
                  </a:lnTo>
                  <a:cubicBezTo>
                    <a:pt x="94291" y="1263599"/>
                    <a:pt x="0" y="1169308"/>
                    <a:pt x="0" y="1052995"/>
                  </a:cubicBezTo>
                  <a:lnTo>
                    <a:pt x="0" y="210604"/>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124" tIns="153124" rIns="153124" bIns="153124" numCol="1" spcCol="1270" anchor="ctr" anchorCtr="0">
              <a:noAutofit/>
            </a:bodyPr>
            <a:lstStyle/>
            <a:p>
              <a:pPr marL="0" lvl="0" indent="0" algn="l" defTabSz="1066800">
                <a:lnSpc>
                  <a:spcPct val="90000"/>
                </a:lnSpc>
                <a:spcBef>
                  <a:spcPct val="0"/>
                </a:spcBef>
                <a:spcAft>
                  <a:spcPct val="35000"/>
                </a:spcAft>
                <a:buNone/>
              </a:pPr>
              <a:r>
                <a:rPr lang="en-US" sz="2400" b="1" kern="1200" dirty="0"/>
                <a:t>Proverbs 30:6 lest you be found a liar </a:t>
              </a:r>
            </a:p>
          </p:txBody>
        </p:sp>
      </p:grpSp>
    </p:spTree>
    <p:extLst>
      <p:ext uri="{BB962C8B-B14F-4D97-AF65-F5344CB8AC3E}">
        <p14:creationId xmlns:p14="http://schemas.microsoft.com/office/powerpoint/2010/main" val="23071860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07170" cy="2271338"/>
          </a:xfrm>
          <a:noFill/>
        </p:spPr>
        <p:txBody>
          <a:bodyPr>
            <a:normAutofit/>
          </a:bodyPr>
          <a:lstStyle/>
          <a:p>
            <a:pPr algn="ctr"/>
            <a:r>
              <a:rPr lang="en-US" sz="2800" b="1" dirty="0">
                <a:solidFill>
                  <a:srgbClr val="FFFFFF"/>
                </a:solidFill>
              </a:rPr>
              <a:t>Things that are Revealed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0E7BD9F7-7AD5-4002-8B07-C87EBC9AB8B0}"/>
              </a:ext>
            </a:extLst>
          </p:cNvPr>
          <p:cNvGraphicFramePr>
            <a:graphicFrameLocks noGrp="1"/>
          </p:cNvGraphicFramePr>
          <p:nvPr>
            <p:ph idx="1"/>
            <p:extLst>
              <p:ext uri="{D42A27DB-BD31-4B8C-83A1-F6EECF244321}">
                <p14:modId xmlns:p14="http://schemas.microsoft.com/office/powerpoint/2010/main" val="2392290503"/>
              </p:ext>
            </p:extLst>
          </p:nvPr>
        </p:nvGraphicFramePr>
        <p:xfrm>
          <a:off x="9483497" y="591341"/>
          <a:ext cx="4412873" cy="567531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07170" cy="2271338"/>
          </a:xfrm>
          <a:noFill/>
        </p:spPr>
        <p:txBody>
          <a:bodyPr>
            <a:normAutofit/>
          </a:bodyPr>
          <a:lstStyle/>
          <a:p>
            <a:pPr algn="ctr"/>
            <a:r>
              <a:rPr lang="en-US" sz="2800" b="1" dirty="0">
                <a:solidFill>
                  <a:srgbClr val="FFFFFF"/>
                </a:solidFill>
              </a:rPr>
              <a:t>Things that are Revealed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BF742E39-4D6C-493A-BD30-A47638D57577}"/>
              </a:ext>
            </a:extLst>
          </p:cNvPr>
          <p:cNvGrpSpPr/>
          <p:nvPr/>
        </p:nvGrpSpPr>
        <p:grpSpPr>
          <a:xfrm>
            <a:off x="4419600" y="1158334"/>
            <a:ext cx="9488554" cy="4555776"/>
            <a:chOff x="4419600" y="1158334"/>
            <a:chExt cx="9488554" cy="4555776"/>
          </a:xfrm>
        </p:grpSpPr>
        <p:sp>
          <p:nvSpPr>
            <p:cNvPr id="6" name="Freeform: Shape 5">
              <a:extLst>
                <a:ext uri="{FF2B5EF4-FFF2-40B4-BE49-F238E27FC236}">
                  <a16:creationId xmlns:a16="http://schemas.microsoft.com/office/drawing/2014/main" id="{E9B2EA45-54B5-462B-9D0D-308352233387}"/>
                </a:ext>
              </a:extLst>
            </p:cNvPr>
            <p:cNvSpPr/>
            <p:nvPr/>
          </p:nvSpPr>
          <p:spPr>
            <a:xfrm>
              <a:off x="9495281" y="358873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3:16-17 work of man may be complete </a:t>
              </a:r>
            </a:p>
          </p:txBody>
        </p:sp>
        <p:sp>
          <p:nvSpPr>
            <p:cNvPr id="7" name="Freeform: Shape 6">
              <a:extLst>
                <a:ext uri="{FF2B5EF4-FFF2-40B4-BE49-F238E27FC236}">
                  <a16:creationId xmlns:a16="http://schemas.microsoft.com/office/drawing/2014/main" id="{3E2A4440-9ED8-42FC-B93D-FC43D28FED12}"/>
                </a:ext>
              </a:extLst>
            </p:cNvPr>
            <p:cNvSpPr/>
            <p:nvPr/>
          </p:nvSpPr>
          <p:spPr>
            <a:xfrm>
              <a:off x="9495281" y="243118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2:15 study to show thyself approved</a:t>
              </a:r>
            </a:p>
          </p:txBody>
        </p:sp>
        <p:sp>
          <p:nvSpPr>
            <p:cNvPr id="8" name="Freeform: Shape 7">
              <a:extLst>
                <a:ext uri="{FF2B5EF4-FFF2-40B4-BE49-F238E27FC236}">
                  <a16:creationId xmlns:a16="http://schemas.microsoft.com/office/drawing/2014/main" id="{A981643E-2370-4B79-98DF-B2779347FEEE}"/>
                </a:ext>
              </a:extLst>
            </p:cNvPr>
            <p:cNvSpPr/>
            <p:nvPr/>
          </p:nvSpPr>
          <p:spPr>
            <a:xfrm>
              <a:off x="4419600" y="1158334"/>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 15:4 written for our learning </a:t>
              </a:r>
            </a:p>
          </p:txBody>
        </p:sp>
        <p:sp>
          <p:nvSpPr>
            <p:cNvPr id="10" name="Freeform: Shape 9">
              <a:extLst>
                <a:ext uri="{FF2B5EF4-FFF2-40B4-BE49-F238E27FC236}">
                  <a16:creationId xmlns:a16="http://schemas.microsoft.com/office/drawing/2014/main" id="{4DF16194-F7A4-41FB-B46B-A92AF2AABC96}"/>
                </a:ext>
              </a:extLst>
            </p:cNvPr>
            <p:cNvSpPr/>
            <p:nvPr/>
          </p:nvSpPr>
          <p:spPr>
            <a:xfrm>
              <a:off x="9495281" y="467164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Romans10:17 faith cometh by hearing  </a:t>
              </a:r>
            </a:p>
          </p:txBody>
        </p:sp>
      </p:grpSp>
    </p:spTree>
    <p:extLst>
      <p:ext uri="{BB962C8B-B14F-4D97-AF65-F5344CB8AC3E}">
        <p14:creationId xmlns:p14="http://schemas.microsoft.com/office/powerpoint/2010/main" val="206460630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34600" y="2376862"/>
            <a:ext cx="2307170" cy="2271338"/>
          </a:xfrm>
          <a:noFill/>
        </p:spPr>
        <p:txBody>
          <a:bodyPr>
            <a:normAutofit/>
          </a:bodyPr>
          <a:lstStyle/>
          <a:p>
            <a:pPr algn="ctr"/>
            <a:r>
              <a:rPr lang="en-US" sz="2800" b="1" dirty="0">
                <a:solidFill>
                  <a:srgbClr val="FFFFFF"/>
                </a:solidFill>
              </a:rPr>
              <a:t>Things that are Revealed </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a:extLst>
              <a:ext uri="{FF2B5EF4-FFF2-40B4-BE49-F238E27FC236}">
                <a16:creationId xmlns:a16="http://schemas.microsoft.com/office/drawing/2014/main" id="{BF742E39-4D6C-493A-BD30-A47638D57577}"/>
              </a:ext>
            </a:extLst>
          </p:cNvPr>
          <p:cNvGrpSpPr/>
          <p:nvPr/>
        </p:nvGrpSpPr>
        <p:grpSpPr>
          <a:xfrm>
            <a:off x="4363482" y="1158334"/>
            <a:ext cx="9544672" cy="4555776"/>
            <a:chOff x="4363482" y="1158334"/>
            <a:chExt cx="9544672" cy="4555776"/>
          </a:xfrm>
        </p:grpSpPr>
        <p:sp>
          <p:nvSpPr>
            <p:cNvPr id="6" name="Freeform: Shape 5">
              <a:extLst>
                <a:ext uri="{FF2B5EF4-FFF2-40B4-BE49-F238E27FC236}">
                  <a16:creationId xmlns:a16="http://schemas.microsoft.com/office/drawing/2014/main" id="{E9B2EA45-54B5-462B-9D0D-308352233387}"/>
                </a:ext>
              </a:extLst>
            </p:cNvPr>
            <p:cNvSpPr/>
            <p:nvPr/>
          </p:nvSpPr>
          <p:spPr>
            <a:xfrm>
              <a:off x="9495281" y="358873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3:16-17 work of man may be complete </a:t>
              </a:r>
            </a:p>
          </p:txBody>
        </p:sp>
        <p:sp>
          <p:nvSpPr>
            <p:cNvPr id="7" name="Freeform: Shape 6">
              <a:extLst>
                <a:ext uri="{FF2B5EF4-FFF2-40B4-BE49-F238E27FC236}">
                  <a16:creationId xmlns:a16="http://schemas.microsoft.com/office/drawing/2014/main" id="{3E2A4440-9ED8-42FC-B93D-FC43D28FED12}"/>
                </a:ext>
              </a:extLst>
            </p:cNvPr>
            <p:cNvSpPr/>
            <p:nvPr/>
          </p:nvSpPr>
          <p:spPr>
            <a:xfrm>
              <a:off x="4363482" y="2376862"/>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635930"/>
                <a:satOff val="-14509"/>
                <a:lumOff val="5360"/>
                <a:alphaOff val="0"/>
              </a:schemeClr>
            </a:fillRef>
            <a:effectRef idx="0">
              <a:schemeClr val="accent2">
                <a:hueOff val="635930"/>
                <a:satOff val="-14509"/>
                <a:lumOff val="5360"/>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2Timothy 2:15 study to show thyself approved</a:t>
              </a:r>
            </a:p>
          </p:txBody>
        </p:sp>
        <p:sp>
          <p:nvSpPr>
            <p:cNvPr id="8" name="Freeform: Shape 7">
              <a:extLst>
                <a:ext uri="{FF2B5EF4-FFF2-40B4-BE49-F238E27FC236}">
                  <a16:creationId xmlns:a16="http://schemas.microsoft.com/office/drawing/2014/main" id="{A981643E-2370-4B79-98DF-B2779347FEEE}"/>
                </a:ext>
              </a:extLst>
            </p:cNvPr>
            <p:cNvSpPr/>
            <p:nvPr/>
          </p:nvSpPr>
          <p:spPr>
            <a:xfrm>
              <a:off x="4419600" y="1158334"/>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271860"/>
                <a:satOff val="-29019"/>
                <a:lumOff val="10719"/>
                <a:alphaOff val="0"/>
              </a:schemeClr>
            </a:fillRef>
            <a:effectRef idx="0">
              <a:schemeClr val="accent2">
                <a:hueOff val="1271860"/>
                <a:satOff val="-29019"/>
                <a:lumOff val="1071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 15:4 written for our learning </a:t>
              </a:r>
            </a:p>
          </p:txBody>
        </p:sp>
        <p:sp>
          <p:nvSpPr>
            <p:cNvPr id="10" name="Freeform: Shape 9">
              <a:extLst>
                <a:ext uri="{FF2B5EF4-FFF2-40B4-BE49-F238E27FC236}">
                  <a16:creationId xmlns:a16="http://schemas.microsoft.com/office/drawing/2014/main" id="{4DF16194-F7A4-41FB-B46B-A92AF2AABC96}"/>
                </a:ext>
              </a:extLst>
            </p:cNvPr>
            <p:cNvSpPr/>
            <p:nvPr/>
          </p:nvSpPr>
          <p:spPr>
            <a:xfrm>
              <a:off x="9495281" y="4671640"/>
              <a:ext cx="4412873" cy="1042470"/>
            </a:xfrm>
            <a:custGeom>
              <a:avLst/>
              <a:gdLst>
                <a:gd name="connsiteX0" fmla="*/ 0 w 4412873"/>
                <a:gd name="connsiteY0" fmla="*/ 173748 h 1042470"/>
                <a:gd name="connsiteX1" fmla="*/ 173748 w 4412873"/>
                <a:gd name="connsiteY1" fmla="*/ 0 h 1042470"/>
                <a:gd name="connsiteX2" fmla="*/ 4239125 w 4412873"/>
                <a:gd name="connsiteY2" fmla="*/ 0 h 1042470"/>
                <a:gd name="connsiteX3" fmla="*/ 4412873 w 4412873"/>
                <a:gd name="connsiteY3" fmla="*/ 173748 h 1042470"/>
                <a:gd name="connsiteX4" fmla="*/ 4412873 w 4412873"/>
                <a:gd name="connsiteY4" fmla="*/ 868722 h 1042470"/>
                <a:gd name="connsiteX5" fmla="*/ 4239125 w 4412873"/>
                <a:gd name="connsiteY5" fmla="*/ 1042470 h 1042470"/>
                <a:gd name="connsiteX6" fmla="*/ 173748 w 4412873"/>
                <a:gd name="connsiteY6" fmla="*/ 1042470 h 1042470"/>
                <a:gd name="connsiteX7" fmla="*/ 0 w 4412873"/>
                <a:gd name="connsiteY7" fmla="*/ 868722 h 1042470"/>
                <a:gd name="connsiteX8" fmla="*/ 0 w 4412873"/>
                <a:gd name="connsiteY8" fmla="*/ 173748 h 1042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12873" h="1042470">
                  <a:moveTo>
                    <a:pt x="0" y="173748"/>
                  </a:moveTo>
                  <a:cubicBezTo>
                    <a:pt x="0" y="77790"/>
                    <a:pt x="77790" y="0"/>
                    <a:pt x="173748" y="0"/>
                  </a:cubicBezTo>
                  <a:lnTo>
                    <a:pt x="4239125" y="0"/>
                  </a:lnTo>
                  <a:cubicBezTo>
                    <a:pt x="4335083" y="0"/>
                    <a:pt x="4412873" y="77790"/>
                    <a:pt x="4412873" y="173748"/>
                  </a:cubicBezTo>
                  <a:lnTo>
                    <a:pt x="4412873" y="868722"/>
                  </a:lnTo>
                  <a:cubicBezTo>
                    <a:pt x="4412873" y="964680"/>
                    <a:pt x="4335083" y="1042470"/>
                    <a:pt x="4239125" y="1042470"/>
                  </a:cubicBezTo>
                  <a:lnTo>
                    <a:pt x="173748" y="1042470"/>
                  </a:lnTo>
                  <a:cubicBezTo>
                    <a:pt x="77790" y="1042470"/>
                    <a:pt x="0" y="964680"/>
                    <a:pt x="0" y="868722"/>
                  </a:cubicBezTo>
                  <a:lnTo>
                    <a:pt x="0" y="173748"/>
                  </a:lnTo>
                  <a:close/>
                </a:path>
              </a:pathLst>
            </a:custGeom>
          </p:spPr>
          <p:style>
            <a:lnRef idx="2">
              <a:schemeClr val="lt1">
                <a:hueOff val="0"/>
                <a:satOff val="0"/>
                <a:lumOff val="0"/>
                <a:alphaOff val="0"/>
              </a:schemeClr>
            </a:lnRef>
            <a:fillRef idx="1">
              <a:schemeClr val="accent2">
                <a:hueOff val="1907789"/>
                <a:satOff val="-43528"/>
                <a:lumOff val="16079"/>
                <a:alphaOff val="0"/>
              </a:schemeClr>
            </a:fillRef>
            <a:effectRef idx="0">
              <a:schemeClr val="accent2">
                <a:hueOff val="1907789"/>
                <a:satOff val="-43528"/>
                <a:lumOff val="16079"/>
                <a:alphaOff val="0"/>
              </a:schemeClr>
            </a:effectRef>
            <a:fontRef idx="minor">
              <a:schemeClr val="lt1"/>
            </a:fontRef>
          </p:style>
          <p:txBody>
            <a:bodyPr spcFirstLastPara="0" vert="horz" wrap="square" lIns="153759" tIns="153759" rIns="153759" bIns="153759" numCol="1" spcCol="1270" anchor="ctr" anchorCtr="0">
              <a:noAutofit/>
            </a:bodyPr>
            <a:lstStyle/>
            <a:p>
              <a:pPr marL="0" lvl="0" indent="0" algn="l" defTabSz="1200150">
                <a:lnSpc>
                  <a:spcPct val="90000"/>
                </a:lnSpc>
                <a:spcBef>
                  <a:spcPct val="0"/>
                </a:spcBef>
                <a:spcAft>
                  <a:spcPct val="35000"/>
                </a:spcAft>
                <a:buNone/>
              </a:pPr>
              <a:r>
                <a:rPr lang="en-US" sz="2700" b="1" kern="1200" dirty="0"/>
                <a:t>Romans10:17 faith cometh by hearing  </a:t>
              </a:r>
            </a:p>
          </p:txBody>
        </p:sp>
      </p:grpSp>
    </p:spTree>
    <p:extLst>
      <p:ext uri="{BB962C8B-B14F-4D97-AF65-F5344CB8AC3E}">
        <p14:creationId xmlns:p14="http://schemas.microsoft.com/office/powerpoint/2010/main" val="55001109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8549</TotalTime>
  <Words>470</Words>
  <Application>Microsoft Office PowerPoint</Application>
  <PresentationFormat>On-screen Show (4:3)</PresentationFormat>
  <Paragraphs>68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Calibri</vt:lpstr>
      <vt:lpstr>Rockwell</vt:lpstr>
      <vt:lpstr>Rockwell Condensed</vt:lpstr>
      <vt:lpstr>Rockwell Extra Bold</vt:lpstr>
      <vt:lpstr>Wingdings</vt:lpstr>
      <vt:lpstr>Wood Type</vt:lpstr>
      <vt:lpstr>Deuteronomy 29:29 </vt:lpstr>
      <vt:lpstr>Adding to God’s Word</vt:lpstr>
      <vt:lpstr>Adding to God’s Word</vt:lpstr>
      <vt:lpstr>Adding to God’s Word</vt:lpstr>
      <vt:lpstr>Adding to God’s Word</vt:lpstr>
      <vt:lpstr>Adding to God’s Word</vt:lpstr>
      <vt:lpstr>Things that are Revealed </vt:lpstr>
      <vt:lpstr>Things that are Revealed </vt:lpstr>
      <vt:lpstr>Things that are Revealed </vt:lpstr>
      <vt:lpstr>Things that are Revealed </vt:lpstr>
      <vt:lpstr>Things that are Revealed </vt:lpstr>
      <vt:lpstr>Trust in the Lord </vt:lpstr>
      <vt:lpstr>Trust in the Lord </vt:lpstr>
      <vt:lpstr>Trust in the Lord </vt:lpstr>
      <vt:lpstr>Trust in the Lord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Deuteronomy 29:29</dc:title>
  <dc:creator>Brandon</dc:creator>
  <cp:lastModifiedBy>Brandon Hathaway</cp:lastModifiedBy>
  <cp:revision>5</cp:revision>
  <dcterms:created xsi:type="dcterms:W3CDTF">2012-06-24T18:36:05Z</dcterms:created>
  <dcterms:modified xsi:type="dcterms:W3CDTF">2021-06-20T21:01:39Z</dcterms:modified>
</cp:coreProperties>
</file>