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30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AD91-B0EA-426B-A93E-460EC0F8C9E9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14F5-35DE-440E-BB81-C4E7A7C9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68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AD91-B0EA-426B-A93E-460EC0F8C9E9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14F5-35DE-440E-BB81-C4E7A7C9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0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AD91-B0EA-426B-A93E-460EC0F8C9E9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14F5-35DE-440E-BB81-C4E7A7C9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22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AD91-B0EA-426B-A93E-460EC0F8C9E9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14F5-35DE-440E-BB81-C4E7A7C9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71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AD91-B0EA-426B-A93E-460EC0F8C9E9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14F5-35DE-440E-BB81-C4E7A7C9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95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AD91-B0EA-426B-A93E-460EC0F8C9E9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14F5-35DE-440E-BB81-C4E7A7C9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5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AD91-B0EA-426B-A93E-460EC0F8C9E9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14F5-35DE-440E-BB81-C4E7A7C9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53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AD91-B0EA-426B-A93E-460EC0F8C9E9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14F5-35DE-440E-BB81-C4E7A7C9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90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AD91-B0EA-426B-A93E-460EC0F8C9E9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14F5-35DE-440E-BB81-C4E7A7C9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0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AD91-B0EA-426B-A93E-460EC0F8C9E9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14F5-35DE-440E-BB81-C4E7A7C9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7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AD91-B0EA-426B-A93E-460EC0F8C9E9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14F5-35DE-440E-BB81-C4E7A7C9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3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2AD91-B0EA-426B-A93E-460EC0F8C9E9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314F5-35DE-440E-BB81-C4E7A7C9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6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E82ED6-D8E2-830E-156D-67AF1DCE1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065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68F332-DFDD-1A0E-54CB-C22E1147B5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/>
              <a:t>Peer Pressure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EEAE64-5B30-BC9D-ABD0-C4B978F4B8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1 Corinthians 15:33 </a:t>
            </a:r>
          </a:p>
        </p:txBody>
      </p:sp>
    </p:spTree>
    <p:extLst>
      <p:ext uri="{BB962C8B-B14F-4D97-AF65-F5344CB8AC3E}">
        <p14:creationId xmlns:p14="http://schemas.microsoft.com/office/powerpoint/2010/main" val="284183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19D36E-A299-FA0C-8C9F-3A9E1F93B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9031" y="-635000"/>
            <a:ext cx="9977347" cy="7493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167DC7-DCB4-D8A4-058D-104D42EFA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/>
              <a:t>Pressure to Be Like the World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A253C-6DDB-D5D1-F452-4477A7DCB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Romans 12:1-2 be not conformed </a:t>
            </a:r>
          </a:p>
          <a:p>
            <a:r>
              <a:rPr lang="en-US" sz="3200" b="1" dirty="0"/>
              <a:t>James 4:4 friendship with the world is enmity with God </a:t>
            </a:r>
          </a:p>
          <a:p>
            <a:r>
              <a:rPr lang="en-US" sz="3200" b="1" dirty="0"/>
              <a:t>1 John 2:15 do not love the world </a:t>
            </a:r>
          </a:p>
          <a:p>
            <a:r>
              <a:rPr lang="en-US" sz="3200" b="1" dirty="0"/>
              <a:t>Proverbs 1:10-15 keep your foot from their path </a:t>
            </a:r>
          </a:p>
          <a:p>
            <a:r>
              <a:rPr lang="en-US" sz="3200" b="1" dirty="0"/>
              <a:t>John 17: 11,14-15 not of the world </a:t>
            </a:r>
          </a:p>
        </p:txBody>
      </p:sp>
    </p:spTree>
    <p:extLst>
      <p:ext uri="{BB962C8B-B14F-4D97-AF65-F5344CB8AC3E}">
        <p14:creationId xmlns:p14="http://schemas.microsoft.com/office/powerpoint/2010/main" val="304632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00B869-9AE7-F259-AF9B-7BA9B28E6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200" y="-393700"/>
            <a:ext cx="10244838" cy="79247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FB4A8F-1289-226E-2870-4A5C58225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Overcoming Peer Pressure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4D50D-A664-2667-1340-CF5F1526E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90"/>
            <a:ext cx="7886700" cy="4926010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1 Corinthians 10:13 there is a way of escape </a:t>
            </a:r>
          </a:p>
          <a:p>
            <a:r>
              <a:rPr lang="en-US" sz="3200" b="1" dirty="0"/>
              <a:t>2 Timothy 4:16 no one stood with me </a:t>
            </a:r>
          </a:p>
          <a:p>
            <a:r>
              <a:rPr lang="en-US" sz="3200" b="1" dirty="0"/>
              <a:t>1 Peter 5:9 same suffering throughout the brotherhood </a:t>
            </a:r>
          </a:p>
          <a:p>
            <a:r>
              <a:rPr lang="en-US" sz="3200" b="1" dirty="0"/>
              <a:t>Philippians 4:13 strength through Christ </a:t>
            </a:r>
          </a:p>
          <a:p>
            <a:r>
              <a:rPr lang="en-US" sz="3200" b="1" dirty="0"/>
              <a:t>1 Thessalonians 5:22 abstain from every form of evil </a:t>
            </a:r>
          </a:p>
          <a:p>
            <a:r>
              <a:rPr lang="en-US" sz="3200" b="1" dirty="0"/>
              <a:t>2 Timothy 2:22 flee youthful lust </a:t>
            </a:r>
          </a:p>
          <a:p>
            <a:pPr lvl="1"/>
            <a:r>
              <a:rPr lang="en-US" sz="2800" b="1" dirty="0"/>
              <a:t>Genesis 39:12 </a:t>
            </a:r>
          </a:p>
          <a:p>
            <a:r>
              <a:rPr lang="en-US" sz="3200" b="1" dirty="0"/>
              <a:t>1 Corinthians 15:33 evil company </a:t>
            </a:r>
          </a:p>
        </p:txBody>
      </p:sp>
    </p:spTree>
    <p:extLst>
      <p:ext uri="{BB962C8B-B14F-4D97-AF65-F5344CB8AC3E}">
        <p14:creationId xmlns:p14="http://schemas.microsoft.com/office/powerpoint/2010/main" val="166610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71DE8B-A09D-1465-15BE-5FCF1C0F5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156" y="-444500"/>
            <a:ext cx="10033889" cy="7759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85850A-EAB1-0B81-ECBC-546435656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Good Peer Pressure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29880-55CD-4ED3-2F80-33BC0CFF1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Matthew 28:19-20 to obey the gospel </a:t>
            </a:r>
          </a:p>
          <a:p>
            <a:r>
              <a:rPr lang="en-US" sz="3200" b="1" dirty="0"/>
              <a:t>2 Thessalonians 3:14-15 to gain your brother back </a:t>
            </a:r>
          </a:p>
          <a:p>
            <a:pPr lvl="1"/>
            <a:r>
              <a:rPr lang="en-US" sz="2800" b="1" dirty="0"/>
              <a:t>Matthew 18:15</a:t>
            </a:r>
          </a:p>
          <a:p>
            <a:r>
              <a:rPr lang="en-US" sz="3200" b="1" dirty="0"/>
              <a:t>2 Timothy 3:16-17 teaching, for reproof, for correction, for training </a:t>
            </a:r>
          </a:p>
          <a:p>
            <a:r>
              <a:rPr lang="en-US" sz="3200" b="1" dirty="0"/>
              <a:t>James 2:14-26 to work for/in Lord </a:t>
            </a:r>
          </a:p>
        </p:txBody>
      </p:sp>
    </p:spTree>
    <p:extLst>
      <p:ext uri="{BB962C8B-B14F-4D97-AF65-F5344CB8AC3E}">
        <p14:creationId xmlns:p14="http://schemas.microsoft.com/office/powerpoint/2010/main" val="249010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2680</TotalTime>
  <Words>145</Words>
  <Application>Microsoft Office PowerPoint</Application>
  <PresentationFormat>On-screen Show (4:3)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Peer Pressure </vt:lpstr>
      <vt:lpstr>Pressure to Be Like the World </vt:lpstr>
      <vt:lpstr>Overcoming Peer Pressure  </vt:lpstr>
      <vt:lpstr>Good Peer Pressure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Peer Pressure </dc:title>
  <dc:creator>Brandon Hathaway</dc:creator>
  <cp:lastModifiedBy>Brandon Hathaway</cp:lastModifiedBy>
  <cp:revision>3</cp:revision>
  <dcterms:created xsi:type="dcterms:W3CDTF">2022-06-24T16:24:02Z</dcterms:created>
  <dcterms:modified xsi:type="dcterms:W3CDTF">2022-06-26T13:04:32Z</dcterms:modified>
</cp:coreProperties>
</file>