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1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6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0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0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4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7442-53C9-4409-8E34-2D2FF02BE20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F192-51DB-43C3-89DF-1ED70E5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2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674087-2AC1-481E-9F11-D77C7079E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6EC9E4-D14A-4ADF-A506-529C7FEBF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Attitude Towards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D52FF-ED1C-4298-A658-290241264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D96AF6-D583-47D0-8B7A-01759AC37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A56AF9-A2B3-4556-A5E3-21D3E5633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4612" y="399249"/>
            <a:ext cx="5411752" cy="1325563"/>
          </a:xfrm>
        </p:spPr>
        <p:txBody>
          <a:bodyPr/>
          <a:lstStyle/>
          <a:p>
            <a:r>
              <a:rPr lang="en-US" dirty="0"/>
              <a:t>Punishment of Your Sin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14252-CDC0-4111-BD27-58CE24A19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4060"/>
            <a:ext cx="7886700" cy="3771114"/>
          </a:xfrm>
        </p:spPr>
        <p:txBody>
          <a:bodyPr/>
          <a:lstStyle/>
          <a:p>
            <a:r>
              <a:rPr lang="en-US" dirty="0"/>
              <a:t>1 Corinthians 6:9-10 will not inherit the kingdom of God </a:t>
            </a:r>
          </a:p>
          <a:p>
            <a:r>
              <a:rPr lang="en-US" dirty="0"/>
              <a:t>Revelation 21:8 part in the lake of fire </a:t>
            </a:r>
          </a:p>
        </p:txBody>
      </p:sp>
    </p:spTree>
    <p:extLst>
      <p:ext uri="{BB962C8B-B14F-4D97-AF65-F5344CB8AC3E}">
        <p14:creationId xmlns:p14="http://schemas.microsoft.com/office/powerpoint/2010/main" val="381012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9AA5AE-EB4F-47D5-88C6-1EA4F6E2D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0C3726-0F29-4C51-895D-61BC66FA3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898" y="365126"/>
            <a:ext cx="3863451" cy="1325563"/>
          </a:xfrm>
        </p:spPr>
        <p:txBody>
          <a:bodyPr/>
          <a:lstStyle/>
          <a:p>
            <a:r>
              <a:rPr lang="en-US" dirty="0"/>
              <a:t>Hatred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947DA-D1F0-4802-BB90-8A79F37B3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Proverbs 8:13 hatred for evil </a:t>
            </a:r>
          </a:p>
          <a:p>
            <a:r>
              <a:rPr lang="en-US" dirty="0"/>
              <a:t>Proverbs 6:16-19 hate, abomination </a:t>
            </a:r>
          </a:p>
          <a:p>
            <a:r>
              <a:rPr lang="en-US" dirty="0"/>
              <a:t>Psalm 119:104 hate every false way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1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D9F69-B038-4353-BD1A-8BB64E59A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95217B-28CD-4640-9E8D-CBCFF6BA9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365126"/>
            <a:ext cx="4572000" cy="1325563"/>
          </a:xfrm>
        </p:spPr>
        <p:txBody>
          <a:bodyPr/>
          <a:lstStyle/>
          <a:p>
            <a:r>
              <a:rPr lang="en-US" dirty="0"/>
              <a:t>Attitude Toward Sin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70C21-951F-4243-95D5-BC9ACBE21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5:14,8:11 sin no more </a:t>
            </a:r>
          </a:p>
          <a:p>
            <a:r>
              <a:rPr lang="en-US" dirty="0"/>
              <a:t>Romans 12:9 abhor what is evil </a:t>
            </a:r>
          </a:p>
          <a:p>
            <a:r>
              <a:rPr lang="en-US" dirty="0"/>
              <a:t>1 John 3:9 does not sin </a:t>
            </a:r>
          </a:p>
          <a:p>
            <a:r>
              <a:rPr lang="en-US" dirty="0"/>
              <a:t>Genesis 39:7-12 how can I do this great wickedness against God </a:t>
            </a:r>
          </a:p>
          <a:p>
            <a:r>
              <a:rPr lang="en-US" dirty="0"/>
              <a:t>2 Timothy 2:22 flee youthful lust </a:t>
            </a:r>
          </a:p>
          <a:p>
            <a:r>
              <a:rPr lang="en-US" dirty="0"/>
              <a:t>Revelation 3:16 lukewarm </a:t>
            </a:r>
          </a:p>
        </p:txBody>
      </p:sp>
    </p:spTree>
    <p:extLst>
      <p:ext uri="{BB962C8B-B14F-4D97-AF65-F5344CB8AC3E}">
        <p14:creationId xmlns:p14="http://schemas.microsoft.com/office/powerpoint/2010/main" val="45828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82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Attitude Towards Sin</vt:lpstr>
      <vt:lpstr>Punishment of Your Sin </vt:lpstr>
      <vt:lpstr>Hatred </vt:lpstr>
      <vt:lpstr>Attitude Toward Sin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Hathaway</dc:creator>
  <cp:lastModifiedBy>Brandon Hathaway</cp:lastModifiedBy>
  <cp:revision>8</cp:revision>
  <dcterms:created xsi:type="dcterms:W3CDTF">2021-06-25T15:33:20Z</dcterms:created>
  <dcterms:modified xsi:type="dcterms:W3CDTF">2021-06-27T12:06:53Z</dcterms:modified>
</cp:coreProperties>
</file>