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6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4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1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2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8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6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9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3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7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9492B-3E42-4B33-B9E6-0CFDBCF71B82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0EF1-FAAA-4348-B203-5D0357BDA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3E16ED-1AD9-47CE-9F4A-F9909CC18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0AF59D-057F-4D11-B3BF-88E9D5372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How Blessed We Are With Freedom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9773B-7CE1-439C-B7FF-52A54A98B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0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03A85D-C589-4696-A4BC-FE644B2BE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9969CF-A27B-47E1-BA6B-46E46CA9D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Persecution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8D84B-76D9-40E8-B49E-DF55EDCC7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John 15:18-25 they hate Jesus </a:t>
            </a:r>
          </a:p>
          <a:p>
            <a:r>
              <a:rPr lang="en-US" sz="3200" b="1" dirty="0"/>
              <a:t>Matthew 5:10-12 revile and persecute you </a:t>
            </a:r>
          </a:p>
          <a:p>
            <a:r>
              <a:rPr lang="en-US" sz="3200" b="1" dirty="0"/>
              <a:t>Acts 4:1-3 arrested for teaching Jesus </a:t>
            </a:r>
          </a:p>
          <a:p>
            <a:r>
              <a:rPr lang="en-US" sz="3200" b="1" dirty="0"/>
              <a:t>2 Corinthians 11:24-28 the suffering of Paul </a:t>
            </a:r>
          </a:p>
        </p:txBody>
      </p:sp>
    </p:spTree>
    <p:extLst>
      <p:ext uri="{BB962C8B-B14F-4D97-AF65-F5344CB8AC3E}">
        <p14:creationId xmlns:p14="http://schemas.microsoft.com/office/powerpoint/2010/main" val="427128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43EA11-866B-48AA-AAC6-558637324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F0DE2-18E3-4BC9-B28E-94B680ED2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37937"/>
            <a:ext cx="7886700" cy="5439026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Free to Own a Bible </a:t>
            </a:r>
          </a:p>
          <a:p>
            <a:pPr lvl="1"/>
            <a:r>
              <a:rPr lang="en-US" sz="2800" b="1" dirty="0"/>
              <a:t>Romans 10:17,13 how can we believe if we have not heard </a:t>
            </a:r>
          </a:p>
          <a:p>
            <a:r>
              <a:rPr lang="en-US" sz="3200" b="1" dirty="0"/>
              <a:t>Free to Teach / Convert </a:t>
            </a:r>
          </a:p>
          <a:p>
            <a:pPr lvl="1"/>
            <a:r>
              <a:rPr lang="en-US" sz="2800" b="1" dirty="0"/>
              <a:t>Matthew 28:19-20 go and make disciples </a:t>
            </a:r>
          </a:p>
          <a:p>
            <a:pPr lvl="1"/>
            <a:r>
              <a:rPr lang="en-US" sz="2800" b="1" dirty="0"/>
              <a:t>2 Timothy 4:2 ready in season and out of season </a:t>
            </a:r>
          </a:p>
          <a:p>
            <a:r>
              <a:rPr lang="en-US" sz="3200" b="1" dirty="0"/>
              <a:t>Free to Marry </a:t>
            </a:r>
          </a:p>
          <a:p>
            <a:pPr lvl="1"/>
            <a:r>
              <a:rPr lang="en-US" sz="2800" b="1" dirty="0"/>
              <a:t>Ephesians 5:22-33 husbands and wives </a:t>
            </a:r>
          </a:p>
          <a:p>
            <a:pPr lvl="1"/>
            <a:r>
              <a:rPr lang="en-US" sz="2800" b="1" dirty="0"/>
              <a:t>Romans 7:13 married to unbeliever </a:t>
            </a:r>
          </a:p>
          <a:p>
            <a:r>
              <a:rPr lang="en-US" sz="3200" b="1" dirty="0"/>
              <a:t>Free to Assemble </a:t>
            </a:r>
          </a:p>
          <a:p>
            <a:pPr lvl="1"/>
            <a:r>
              <a:rPr lang="en-US" sz="2800" b="1" dirty="0"/>
              <a:t>Hebrews 10:23-25 stirring up love </a:t>
            </a:r>
          </a:p>
          <a:p>
            <a:pPr lvl="1"/>
            <a:r>
              <a:rPr lang="en-US" sz="2800" b="1" dirty="0"/>
              <a:t>Colossians 3:16 admonishing one another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1653</TotalTime>
  <Words>94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How Blessed We Are With Freedom </vt:lpstr>
      <vt:lpstr>Persecution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Blessed We Are With Freedom</dc:title>
  <dc:creator>Brandon Hathaway</dc:creator>
  <cp:lastModifiedBy>Brandon Hathaway</cp:lastModifiedBy>
  <cp:revision>12</cp:revision>
  <dcterms:created xsi:type="dcterms:W3CDTF">2021-07-02T15:47:37Z</dcterms:created>
  <dcterms:modified xsi:type="dcterms:W3CDTF">2021-07-04T12:24:05Z</dcterms:modified>
</cp:coreProperties>
</file>