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0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1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3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2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CDAE-8E18-4A2A-8467-41EB59BCC9E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607D-CAAB-4518-9B73-133BF6C5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5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4BC1FE-19D7-456D-BDFE-86C7EDADE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3E6FC4-104D-4C74-A7DA-512C70807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Anger of Jesus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3B1FA-97B2-448C-9325-01944B462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Philippians 2:5 </a:t>
            </a:r>
          </a:p>
        </p:txBody>
      </p:sp>
    </p:spTree>
    <p:extLst>
      <p:ext uri="{BB962C8B-B14F-4D97-AF65-F5344CB8AC3E}">
        <p14:creationId xmlns:p14="http://schemas.microsoft.com/office/powerpoint/2010/main" val="76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8A7CC7-728B-482F-88B2-33642B5DC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BFB92-5F91-4DA9-AD13-75CFC540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Jesus’s Anger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2F9E-81F0-4D43-B883-ABEDA074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Mark 3:1-5 looked around at them with anger </a:t>
            </a:r>
          </a:p>
          <a:p>
            <a:r>
              <a:rPr lang="en-US" sz="3600" b="1" dirty="0"/>
              <a:t>John 2:13-17 drove people out of the temple </a:t>
            </a:r>
          </a:p>
          <a:p>
            <a:pPr lvl="1"/>
            <a:r>
              <a:rPr lang="en-US" sz="3200" b="1" dirty="0"/>
              <a:t>Matthew 1:12-13 </a:t>
            </a:r>
          </a:p>
          <a:p>
            <a:r>
              <a:rPr lang="en-US" sz="3600" b="1" dirty="0"/>
              <a:t>Matthew 23:28-33 brood of vipers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BCADB2-F3D9-406A-82FB-4CB7405E4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FF0254-F425-4425-8E64-F12369E5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Our Anger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3DA-D28E-4DA4-9278-AE3BBBB2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Ephesians 4:31 let anger… be put away </a:t>
            </a:r>
          </a:p>
          <a:p>
            <a:r>
              <a:rPr lang="en-US" sz="3600" b="1" dirty="0"/>
              <a:t>James 1:19-20 wrath of man does not produce righteousness </a:t>
            </a:r>
          </a:p>
          <a:p>
            <a:r>
              <a:rPr lang="en-US" sz="3600" b="1" dirty="0"/>
              <a:t>Ephesians 4:26 be angry and do not sin </a:t>
            </a:r>
          </a:p>
        </p:txBody>
      </p:sp>
    </p:spTree>
    <p:extLst>
      <p:ext uri="{BB962C8B-B14F-4D97-AF65-F5344CB8AC3E}">
        <p14:creationId xmlns:p14="http://schemas.microsoft.com/office/powerpoint/2010/main" val="330834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Anger of Jesus </vt:lpstr>
      <vt:lpstr>Jesus’s Anger </vt:lpstr>
      <vt:lpstr>Our Anger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of Jesus</dc:title>
  <dc:creator>Brandon Hathaway</dc:creator>
  <cp:lastModifiedBy>Brandon Hathaway</cp:lastModifiedBy>
  <cp:revision>2</cp:revision>
  <dcterms:created xsi:type="dcterms:W3CDTF">2021-07-04T20:56:16Z</dcterms:created>
  <dcterms:modified xsi:type="dcterms:W3CDTF">2021-07-04T21:09:23Z</dcterms:modified>
</cp:coreProperties>
</file>