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52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C3CD3-52EB-4792-A9D9-987CD03511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2185" y="441325"/>
            <a:ext cx="8479631" cy="2485349"/>
          </a:xfrm>
        </p:spPr>
        <p:txBody>
          <a:bodyPr wrap="square" lIns="0" tIns="0" rIns="0" bIns="0" anchor="b" anchorCtr="0">
            <a:normAutofit/>
          </a:bodyPr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37AA7E-2193-4D1B-A896-BA7E306494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2185" y="3070799"/>
            <a:ext cx="8479631" cy="244575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4000"/>
              </a:lnSpc>
              <a:buNone/>
              <a:defRPr sz="4600">
                <a:solidFill>
                  <a:schemeClr val="tx2">
                    <a:alpha val="56000"/>
                  </a:schemeClr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A14B1-115B-40A3-9D71-3DE33E9DCE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185" y="5957999"/>
            <a:ext cx="2593181" cy="9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  <a:latin typeface="+mn-lt"/>
              </a:defRPr>
            </a:lvl1pPr>
          </a:lstStyle>
          <a:p>
            <a:fld id="{8994394A-E95D-49DE-8614-F37E1FCF0AC3}" type="datetime2">
              <a:rPr lang="en-US" smtClean="0"/>
              <a:pPr/>
              <a:t>Sunday, July 7, 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C9B78-0E13-48BD-A3A2-B7E3C6090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5410" y="5957999"/>
            <a:ext cx="4050506" cy="9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484B9-0F7E-4817-BA9A-C43684759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77151" y="5957999"/>
            <a:ext cx="1107281" cy="900000"/>
          </a:xfrm>
          <a:prstGeom prst="rect">
            <a:avLst/>
          </a:prstGeom>
        </p:spPr>
        <p:txBody>
          <a:bodyPr tIns="72000" bIns="72000"/>
          <a:lstStyle>
            <a:lvl1pPr algn="r">
              <a:defRPr sz="3600" b="0">
                <a:ln w="6350">
                  <a:solidFill>
                    <a:schemeClr val="tx2">
                      <a:alpha val="80000"/>
                    </a:schemeClr>
                  </a:solidFill>
                </a:ln>
                <a:noFill/>
                <a:latin typeface="+mn-lt"/>
              </a:defRPr>
            </a:lvl1pPr>
          </a:lstStyle>
          <a:p>
            <a:fld id="{63F9D384-533B-4C4E-B660-F861AA07D17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506D940-CD1A-46A6-8495-AD6F6CF8B13C}"/>
              </a:ext>
            </a:extLst>
          </p:cNvPr>
          <p:cNvCxnSpPr>
            <a:cxnSpLocks/>
          </p:cNvCxnSpPr>
          <p:nvPr/>
        </p:nvCxnSpPr>
        <p:spPr>
          <a:xfrm>
            <a:off x="0" y="5958000"/>
            <a:ext cx="91449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2199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5ACBF0"/>
          </p15:clr>
        </p15:guide>
        <p15:guide id="2" pos="2880" userDrawn="1">
          <p15:clr>
            <a:srgbClr val="F26B43"/>
          </p15:clr>
        </p15:guide>
        <p15:guide id="3" pos="209" userDrawn="1">
          <p15:clr>
            <a:srgbClr val="F26B43"/>
          </p15:clr>
        </p15:guide>
        <p15:guide id="4" pos="5551" userDrawn="1">
          <p15:clr>
            <a:srgbClr val="F26B43"/>
          </p15:clr>
        </p15:guide>
        <p15:guide id="5" pos="924" userDrawn="1">
          <p15:clr>
            <a:srgbClr val="5ACBF0"/>
          </p15:clr>
        </p15:guide>
        <p15:guide id="6" pos="1128" userDrawn="1">
          <p15:clr>
            <a:srgbClr val="5ACBF0"/>
          </p15:clr>
        </p15:guide>
        <p15:guide id="7" pos="1843" userDrawn="1">
          <p15:clr>
            <a:srgbClr val="5ACBF0"/>
          </p15:clr>
        </p15:guide>
        <p15:guide id="8" pos="2063" userDrawn="1">
          <p15:clr>
            <a:srgbClr val="5ACBF0"/>
          </p15:clr>
        </p15:guide>
        <p15:guide id="9" pos="2778" userDrawn="1">
          <p15:clr>
            <a:srgbClr val="5ACBF0"/>
          </p15:clr>
        </p15:guide>
        <p15:guide id="10" pos="2982" userDrawn="1">
          <p15:clr>
            <a:srgbClr val="5ACBF0"/>
          </p15:clr>
        </p15:guide>
        <p15:guide id="11" pos="3697" userDrawn="1">
          <p15:clr>
            <a:srgbClr val="5ACBF0"/>
          </p15:clr>
        </p15:guide>
        <p15:guide id="12" pos="3917" userDrawn="1">
          <p15:clr>
            <a:srgbClr val="5ACBF0"/>
          </p15:clr>
        </p15:guide>
        <p15:guide id="13" pos="4615" userDrawn="1">
          <p15:clr>
            <a:srgbClr val="5ACBF0"/>
          </p15:clr>
        </p15:guide>
        <p15:guide id="14" pos="4836" userDrawn="1">
          <p15:clr>
            <a:srgbClr val="5ACBF0"/>
          </p15:clr>
        </p15:guide>
        <p15:guide id="18" orient="horz" pos="278" userDrawn="1">
          <p15:clr>
            <a:srgbClr val="F26B43"/>
          </p15:clr>
        </p15:guide>
        <p15:guide id="20" orient="horz" pos="867" userDrawn="1">
          <p15:clr>
            <a:srgbClr val="5ACBF0"/>
          </p15:clr>
        </p15:guide>
        <p15:guide id="21" orient="horz" pos="1729" userDrawn="1">
          <p15:clr>
            <a:srgbClr val="5ACBF0"/>
          </p15:clr>
        </p15:guide>
        <p15:guide id="22" orient="horz" pos="3475" userDrawn="1">
          <p15:clr>
            <a:srgbClr val="F26B43"/>
          </p15:clr>
        </p15:guide>
        <p15:guide id="28" orient="horz" pos="1139" userDrawn="1">
          <p15:clr>
            <a:srgbClr val="5ACBF0"/>
          </p15:clr>
        </p15:guide>
        <p15:guide id="29" orient="horz" pos="2591" userDrawn="1">
          <p15:clr>
            <a:srgbClr val="5ACBF0"/>
          </p15:clr>
        </p15:guide>
        <p15:guide id="30" orient="horz" pos="2024" userDrawn="1">
          <p15:clr>
            <a:srgbClr val="5ACBF0"/>
          </p15:clr>
        </p15:guide>
        <p15:guide id="31" orient="horz" pos="3748" userDrawn="1">
          <p15:clr>
            <a:srgbClr val="F26B43"/>
          </p15:clr>
        </p15:guide>
        <p15:guide id="32" orient="horz" pos="1888" userDrawn="1">
          <p15:clr>
            <a:srgbClr val="F26B43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8E95E-B3FC-4D66-AAC3-CE9FD633E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D0FFAF-EB02-4979-83B6-66AD148451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AB40A8D-7F5B-455D-B9AC-EAFE05F87B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-1048500" y="1491300"/>
            <a:ext cx="2772000" cy="675000"/>
          </a:xfrm>
          <a:prstGeom prst="rect">
            <a:avLst/>
          </a:prstGeom>
        </p:spPr>
        <p:txBody>
          <a:bodyPr lIns="0" tIns="72000" rIns="0" bIns="72000" anchor="ctr" anchorCtr="0"/>
          <a:lstStyle>
            <a:lvl1pPr algn="l">
              <a:defRPr sz="1000" cap="all" spc="200" baseline="0">
                <a:solidFill>
                  <a:schemeClr val="tx2"/>
                </a:solidFill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6D51179E-60E8-4F2A-A3F9-6F3CE2ABCAF9}" type="datetime2">
              <a:rPr lang="en-US" smtClean="0"/>
              <a:pPr/>
              <a:t>Sunday, July 7, 2024</a:t>
            </a:fld>
            <a:endParaRPr lang="en-US" dirty="0">
              <a:latin typeface="+mn-lt"/>
            </a:endParaRP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5360FA1-A0D1-4CA7-BAC8-9C20FBB59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922500" y="4353300"/>
            <a:ext cx="2520000" cy="675000"/>
          </a:xfrm>
          <a:prstGeom prst="rect">
            <a:avLst/>
          </a:prstGeom>
        </p:spPr>
        <p:txBody>
          <a:bodyPr lIns="0" tIns="72000" rIns="0" bIns="72000" anchor="ctr" anchorCtr="0"/>
          <a:lstStyle>
            <a:lvl1pPr algn="l">
              <a:defRPr sz="1000" cap="all" spc="200" baseline="0">
                <a:solidFill>
                  <a:schemeClr val="tx2"/>
                </a:solidFill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Sample Footer Text</a:t>
            </a:r>
            <a:endParaRPr lang="en-US" dirty="0">
              <a:latin typeface="+mn-lt"/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2494D40-34C6-48DD-A14E-8065BE4F34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5958000"/>
            <a:ext cx="675000" cy="90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3600" b="0">
                <a:ln w="6350">
                  <a:solidFill>
                    <a:schemeClr val="tx2">
                      <a:alpha val="80000"/>
                    </a:schemeClr>
                  </a:solidFill>
                </a:ln>
                <a:noFill/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63F9D384-533B-4C4E-B660-F861AA07D173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C9D7C2D-6B7C-4FBF-9665-A9282DF48F83}"/>
              </a:ext>
            </a:extLst>
          </p:cNvPr>
          <p:cNvCxnSpPr>
            <a:cxnSpLocks/>
          </p:cNvCxnSpPr>
          <p:nvPr/>
        </p:nvCxnSpPr>
        <p:spPr>
          <a:xfrm>
            <a:off x="675000" y="0"/>
            <a:ext cx="0" cy="685800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5453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1495EC-612C-4307-A7A6-017829B8C8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1212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33132-1A8F-43A9-9321-6FCF01B0F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121270"/>
          </a:xfrm>
        </p:spPr>
        <p:txBody>
          <a:bodyPr vert="eaVert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BF2CA1B-9192-487B-96D3-6D389608F1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185" y="5957999"/>
            <a:ext cx="2593181" cy="9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32B061-4DDF-403A-A7DB-3B6FD0BE9165}" type="datetime2">
              <a:rPr lang="en-US" smtClean="0"/>
              <a:t>Sunday, July 7, 2024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B1C9EA4-CA0A-4396-B4AF-4523CD1B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5410" y="5957999"/>
            <a:ext cx="4050506" cy="9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CDDF132-C1DB-4EE0-85DA-1FFAC2835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77151" y="5957999"/>
            <a:ext cx="1107281" cy="900000"/>
          </a:xfrm>
          <a:prstGeom prst="rect">
            <a:avLst/>
          </a:prstGeom>
        </p:spPr>
        <p:txBody>
          <a:bodyPr tIns="72000" bIns="72000"/>
          <a:lstStyle>
            <a:lvl1pPr algn="r">
              <a:defRPr sz="3600" b="0">
                <a:ln w="6350">
                  <a:solidFill>
                    <a:schemeClr val="tx2">
                      <a:alpha val="80000"/>
                    </a:schemeClr>
                  </a:solidFill>
                </a:ln>
                <a:noFill/>
              </a:defRPr>
            </a:lvl1pPr>
          </a:lstStyle>
          <a:p>
            <a:fld id="{63F9D384-533B-4C4E-B660-F861AA07D17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8ECED4D-938A-4085-B475-DD4ED90A181B}"/>
              </a:ext>
            </a:extLst>
          </p:cNvPr>
          <p:cNvCxnSpPr>
            <a:cxnSpLocks/>
          </p:cNvCxnSpPr>
          <p:nvPr/>
        </p:nvCxnSpPr>
        <p:spPr>
          <a:xfrm>
            <a:off x="0" y="5958000"/>
            <a:ext cx="91449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142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2696C-4B86-4CA0-A733-55338D7B1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269" y="328840"/>
            <a:ext cx="7804547" cy="1263423"/>
          </a:xfrm>
        </p:spPr>
        <p:txBody>
          <a:bodyPr wrap="square">
            <a:normAutofit/>
          </a:bodyPr>
          <a:lstStyle>
            <a:lvl1pPr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B26C1-D742-4B12-B5E3-153A24D0A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269" y="2060575"/>
            <a:ext cx="7804547" cy="4356100"/>
          </a:xfrm>
        </p:spPr>
        <p:txBody>
          <a:bodyPr lIns="0" tIns="0" rIns="0" bIns="0">
            <a:noAutofit/>
          </a:bodyPr>
          <a:lstStyle>
            <a:lvl1pPr marL="360000" indent="-360000">
              <a:lnSpc>
                <a:spcPct val="120000"/>
              </a:lnSpc>
              <a:buSzPct val="70000"/>
              <a:buFont typeface="Wingdings 2" panose="05020102010507070707" pitchFamily="18" charset="2"/>
              <a:buChar char="à"/>
              <a:defRPr sz="2000">
                <a:solidFill>
                  <a:schemeClr val="tx2">
                    <a:alpha val="77000"/>
                  </a:schemeClr>
                </a:solidFill>
              </a:defRPr>
            </a:lvl1pPr>
            <a:lvl2pPr marL="720000" indent="-360000">
              <a:lnSpc>
                <a:spcPct val="120000"/>
              </a:lnSpc>
              <a:buSzPct val="70000"/>
              <a:buFont typeface="Wingdings 2" panose="05020102010507070707" pitchFamily="18" charset="2"/>
              <a:buChar char="à"/>
              <a:defRPr sz="2000">
                <a:solidFill>
                  <a:schemeClr val="tx2">
                    <a:alpha val="77000"/>
                  </a:schemeClr>
                </a:solidFill>
              </a:defRPr>
            </a:lvl2pPr>
            <a:lvl3pPr marL="1080000" indent="-288000">
              <a:lnSpc>
                <a:spcPct val="120000"/>
              </a:lnSpc>
              <a:buSzPct val="70000"/>
              <a:buFont typeface="Wingdings 2" panose="05020102010507070707" pitchFamily="18" charset="2"/>
              <a:buChar char="à"/>
              <a:defRPr sz="1600">
                <a:solidFill>
                  <a:schemeClr val="tx2">
                    <a:alpha val="77000"/>
                  </a:schemeClr>
                </a:solidFill>
              </a:defRPr>
            </a:lvl3pPr>
            <a:lvl4pPr marL="1440000" indent="-288000">
              <a:lnSpc>
                <a:spcPct val="120000"/>
              </a:lnSpc>
              <a:buSzPct val="70000"/>
              <a:buFont typeface="Wingdings 2" panose="05020102010507070707" pitchFamily="18" charset="2"/>
              <a:buChar char="à"/>
              <a:defRPr sz="1600">
                <a:solidFill>
                  <a:schemeClr val="tx2">
                    <a:alpha val="77000"/>
                  </a:schemeClr>
                </a:solidFill>
              </a:defRPr>
            </a:lvl4pPr>
            <a:lvl5pPr marL="1800000" indent="-288000">
              <a:lnSpc>
                <a:spcPct val="120000"/>
              </a:lnSpc>
              <a:buSzPct val="70000"/>
              <a:buFont typeface="Wingdings 2" panose="05020102010507070707" pitchFamily="18" charset="2"/>
              <a:buChar char="à"/>
              <a:defRPr sz="1600">
                <a:solidFill>
                  <a:schemeClr val="tx2">
                    <a:alpha val="77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06243987-D9E3-40C9-94D4-B3CCFE71A4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-1048500" y="1491300"/>
            <a:ext cx="2772000" cy="675000"/>
          </a:xfrm>
          <a:prstGeom prst="rect">
            <a:avLst/>
          </a:prstGeom>
        </p:spPr>
        <p:txBody>
          <a:bodyPr lIns="0" tIns="72000" rIns="0" bIns="72000" anchor="ctr" anchorCtr="0"/>
          <a:lstStyle>
            <a:lvl1pPr algn="l">
              <a:defRPr sz="1000" cap="all" spc="200" baseline="0">
                <a:solidFill>
                  <a:schemeClr val="tx2"/>
                </a:solidFill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58D82CC3-100B-41FC-9DB0-99A6D4849F72}" type="datetime2">
              <a:rPr lang="en-US" smtClean="0"/>
              <a:pPr/>
              <a:t>Sunday, July 7, 2024</a:t>
            </a:fld>
            <a:endParaRPr lang="en-US" dirty="0">
              <a:latin typeface="+mn-lt"/>
            </a:endParaRP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BF37532-63DB-40A9-90C9-9B3BB694D8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922500" y="4353300"/>
            <a:ext cx="2520000" cy="675000"/>
          </a:xfrm>
          <a:prstGeom prst="rect">
            <a:avLst/>
          </a:prstGeom>
        </p:spPr>
        <p:txBody>
          <a:bodyPr lIns="0" tIns="72000" rIns="0" bIns="72000" anchor="ctr" anchorCtr="0"/>
          <a:lstStyle>
            <a:lvl1pPr algn="l">
              <a:defRPr sz="1000" cap="all" spc="200" baseline="0">
                <a:solidFill>
                  <a:schemeClr val="tx2"/>
                </a:solidFill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Sample Footer Text</a:t>
            </a:r>
            <a:endParaRPr lang="en-US" dirty="0">
              <a:latin typeface="+mn-lt"/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007CCEE-A736-4DEE-982A-45CDF794F3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5958000"/>
            <a:ext cx="675000" cy="90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3600" b="0">
                <a:ln w="6350">
                  <a:solidFill>
                    <a:schemeClr val="tx2">
                      <a:alpha val="80000"/>
                    </a:schemeClr>
                  </a:solidFill>
                </a:ln>
                <a:noFill/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63F9D384-533B-4C4E-B660-F861AA07D173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6386491-6F13-4235-A32F-9F6D67F13D05}"/>
              </a:ext>
            </a:extLst>
          </p:cNvPr>
          <p:cNvCxnSpPr>
            <a:cxnSpLocks/>
          </p:cNvCxnSpPr>
          <p:nvPr/>
        </p:nvCxnSpPr>
        <p:spPr>
          <a:xfrm>
            <a:off x="675000" y="0"/>
            <a:ext cx="0" cy="685800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81772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2" pos="5551" userDrawn="1">
          <p15:clr>
            <a:srgbClr val="F26B43"/>
          </p15:clr>
        </p15:guide>
        <p15:guide id="14" orient="horz" pos="278" userDrawn="1">
          <p15:clr>
            <a:srgbClr val="F26B43"/>
          </p15:clr>
        </p15:guide>
        <p15:guide id="15" orient="horz" pos="4042" userDrawn="1">
          <p15:clr>
            <a:srgbClr val="F26B43"/>
          </p15:clr>
        </p15:guide>
        <p15:guide id="16" orient="horz" pos="1003" userDrawn="1">
          <p15:clr>
            <a:srgbClr val="5ACBF0"/>
          </p15:clr>
        </p15:guide>
        <p15:guide id="17" orient="horz" pos="1298" userDrawn="1">
          <p15:clr>
            <a:srgbClr val="5ACBF0"/>
          </p15:clr>
        </p15:guide>
        <p15:guide id="18" orient="horz" pos="2024" userDrawn="1">
          <p15:clr>
            <a:srgbClr val="5ACBF0"/>
          </p15:clr>
        </p15:guide>
        <p15:guide id="19" orient="horz" pos="2296" userDrawn="1">
          <p15:clr>
            <a:srgbClr val="5ACBF0"/>
          </p15:clr>
        </p15:guide>
        <p15:guide id="20" orient="horz" pos="3022" userDrawn="1">
          <p15:clr>
            <a:srgbClr val="5ACBF0"/>
          </p15:clr>
        </p15:guide>
        <p15:guide id="21" orient="horz" pos="3317" userDrawn="1">
          <p15:clr>
            <a:srgbClr val="5ACBF0"/>
          </p15:clr>
        </p15:guide>
        <p15:guide id="22" pos="635" userDrawn="1">
          <p15:clr>
            <a:srgbClr val="F26B43"/>
          </p15:clr>
        </p15:guide>
        <p15:guide id="23" pos="1281" userDrawn="1">
          <p15:clr>
            <a:srgbClr val="5ACBF0"/>
          </p15:clr>
        </p15:guide>
        <p15:guide id="24" pos="1502" userDrawn="1">
          <p15:clr>
            <a:srgbClr val="5ACBF0"/>
          </p15:clr>
        </p15:guide>
        <p15:guide id="25" pos="2132" userDrawn="1">
          <p15:clr>
            <a:srgbClr val="5ACBF0"/>
          </p15:clr>
        </p15:guide>
        <p15:guide id="26" pos="2353" userDrawn="1">
          <p15:clr>
            <a:srgbClr val="5ACBF0"/>
          </p15:clr>
        </p15:guide>
        <p15:guide id="28" pos="2982" userDrawn="1">
          <p15:clr>
            <a:srgbClr val="5ACBF0"/>
          </p15:clr>
        </p15:guide>
        <p15:guide id="29" pos="3833" userDrawn="1">
          <p15:clr>
            <a:srgbClr val="5ACBF0"/>
          </p15:clr>
        </p15:guide>
        <p15:guide id="30" pos="4054" userDrawn="1">
          <p15:clr>
            <a:srgbClr val="5ACBF0"/>
          </p15:clr>
        </p15:guide>
        <p15:guide id="31" pos="4700" userDrawn="1">
          <p15:clr>
            <a:srgbClr val="5ACBF0"/>
          </p15:clr>
        </p15:guide>
        <p15:guide id="32" pos="4904" userDrawn="1">
          <p15:clr>
            <a:srgbClr val="5ACBF0"/>
          </p15:clr>
        </p15:guide>
        <p15:guide id="33" pos="431" userDrawn="1">
          <p15:clr>
            <a:srgbClr val="F26B43"/>
          </p15:clr>
        </p15:guide>
        <p15:guide id="34" pos="3203" userDrawn="1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54A12-D27E-4943-9C01-3BAB8E6F3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185" y="435430"/>
            <a:ext cx="8452246" cy="331730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7C9FB4-A15D-4A4C-9518-2A54AAF12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2185" y="3832564"/>
            <a:ext cx="8452246" cy="1527175"/>
          </a:xfrm>
        </p:spPr>
        <p:txBody>
          <a:bodyPr lIns="0" tIns="0" rIns="0" bIns="0"/>
          <a:lstStyle>
            <a:lvl1pPr marL="0" indent="0">
              <a:buNone/>
              <a:defRPr sz="2400">
                <a:solidFill>
                  <a:schemeClr val="tx2">
                    <a:alpha val="56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8F31430D-78C1-413D-9D0E-779491324E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185" y="5957999"/>
            <a:ext cx="2593181" cy="9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58FDCC-AC46-4D9F-98DC-C163BFA43704}" type="datetime2">
              <a:rPr lang="en-US" smtClean="0"/>
              <a:t>Sunday, July 7, 2024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F437B06F-6E01-48C4-A79E-B8559775E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5410" y="5957999"/>
            <a:ext cx="4050506" cy="9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73C4C198-D899-4BDA-877C-D8A3CAD32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77151" y="5957999"/>
            <a:ext cx="1107281" cy="900000"/>
          </a:xfrm>
          <a:prstGeom prst="rect">
            <a:avLst/>
          </a:prstGeom>
        </p:spPr>
        <p:txBody>
          <a:bodyPr tIns="72000" bIns="72000"/>
          <a:lstStyle>
            <a:lvl1pPr algn="r">
              <a:defRPr sz="3600" b="0">
                <a:ln w="6350">
                  <a:solidFill>
                    <a:schemeClr val="tx2">
                      <a:alpha val="80000"/>
                    </a:schemeClr>
                  </a:solidFill>
                </a:ln>
                <a:noFill/>
              </a:defRPr>
            </a:lvl1pPr>
          </a:lstStyle>
          <a:p>
            <a:fld id="{63F9D384-533B-4C4E-B660-F861AA07D17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7955689-FF51-4F45-9ABB-35CEF1E96A0C}"/>
              </a:ext>
            </a:extLst>
          </p:cNvPr>
          <p:cNvCxnSpPr>
            <a:cxnSpLocks/>
          </p:cNvCxnSpPr>
          <p:nvPr/>
        </p:nvCxnSpPr>
        <p:spPr>
          <a:xfrm>
            <a:off x="0" y="5958000"/>
            <a:ext cx="91449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48078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76EFA-DCD1-439C-848B-9465217A6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100" y="327600"/>
            <a:ext cx="8452245" cy="11412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E0590-915B-4BD8-8660-C5BE9D1756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2186" y="1825626"/>
            <a:ext cx="4050506" cy="3698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1B82F1-F0AC-48D5-9F1C-5141E4C177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3925" y="1825626"/>
            <a:ext cx="4050506" cy="3698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51D4ED8D-AAB0-42B0-91B5-93260AC18F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185" y="5957999"/>
            <a:ext cx="2593181" cy="9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832F11-C374-493A-BB7E-11B09A67FAD0}" type="datetime2">
              <a:rPr lang="en-US" smtClean="0"/>
              <a:t>Sunday, July 7, 2024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6C7CAD99-5F8F-43D0-83F2-E1F53021D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5410" y="5957999"/>
            <a:ext cx="4050506" cy="9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5A52DE47-9FB8-4EF9-B8CE-368912600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77151" y="5957999"/>
            <a:ext cx="1107281" cy="900000"/>
          </a:xfrm>
          <a:prstGeom prst="rect">
            <a:avLst/>
          </a:prstGeom>
        </p:spPr>
        <p:txBody>
          <a:bodyPr tIns="72000" bIns="72000"/>
          <a:lstStyle>
            <a:lvl1pPr algn="r">
              <a:defRPr sz="3600" b="0">
                <a:ln w="6350">
                  <a:solidFill>
                    <a:schemeClr val="tx2">
                      <a:alpha val="80000"/>
                    </a:schemeClr>
                  </a:solidFill>
                </a:ln>
                <a:noFill/>
              </a:defRPr>
            </a:lvl1pPr>
          </a:lstStyle>
          <a:p>
            <a:fld id="{63F9D384-533B-4C4E-B660-F861AA07D17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BC5E49A-E440-42D6-8B0F-D4B5BAD8CAB8}"/>
              </a:ext>
            </a:extLst>
          </p:cNvPr>
          <p:cNvCxnSpPr>
            <a:cxnSpLocks/>
          </p:cNvCxnSpPr>
          <p:nvPr/>
        </p:nvCxnSpPr>
        <p:spPr>
          <a:xfrm>
            <a:off x="0" y="5958000"/>
            <a:ext cx="91449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11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782FF-2A32-49DE-8CD8-110B86565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100" y="327599"/>
            <a:ext cx="8452331" cy="1363091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8169D-3731-4C94-88AE-B0A6F9E0B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2098" y="1790700"/>
            <a:ext cx="4077890" cy="615950"/>
          </a:xfrm>
        </p:spPr>
        <p:txBody>
          <a:bodyPr anchor="b">
            <a:normAutofit/>
          </a:bodyPr>
          <a:lstStyle>
            <a:lvl1pPr marL="0" indent="0">
              <a:buNone/>
              <a:defRPr sz="1200" b="1" cap="all" spc="2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0F9D0F-6C05-441B-9D94-466C79598B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32098" y="2505075"/>
            <a:ext cx="4077890" cy="30114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F90129-65EC-4BFC-B51F-3F21746443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33840" y="1790700"/>
            <a:ext cx="4077890" cy="615950"/>
          </a:xfrm>
        </p:spPr>
        <p:txBody>
          <a:bodyPr anchor="b">
            <a:normAutofit/>
          </a:bodyPr>
          <a:lstStyle>
            <a:lvl1pPr marL="0" indent="0">
              <a:buNone/>
              <a:defRPr sz="1200" b="1" cap="all" spc="2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1AAB39-390C-4C6E-90BC-E2A2548658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33840" y="2505075"/>
            <a:ext cx="4077890" cy="30114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3E94383-11E6-486C-8325-BE8B447AA7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185" y="5957999"/>
            <a:ext cx="2593181" cy="9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36546C-EE55-422E-9D57-50E6C4234F80}" type="datetime2">
              <a:rPr lang="en-US" smtClean="0"/>
              <a:t>Sunday, July 7, 2024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6F62069A-7C14-42BA-A1F2-AE00A6BCD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5410" y="5957999"/>
            <a:ext cx="4050506" cy="9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792246C7-481F-434A-A687-C6734C2FA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77151" y="5957999"/>
            <a:ext cx="1107281" cy="900000"/>
          </a:xfrm>
          <a:prstGeom prst="rect">
            <a:avLst/>
          </a:prstGeom>
        </p:spPr>
        <p:txBody>
          <a:bodyPr tIns="72000" bIns="72000"/>
          <a:lstStyle>
            <a:lvl1pPr algn="r">
              <a:defRPr sz="3600" b="0">
                <a:ln w="6350">
                  <a:solidFill>
                    <a:schemeClr val="tx2">
                      <a:alpha val="80000"/>
                    </a:schemeClr>
                  </a:solidFill>
                </a:ln>
                <a:noFill/>
              </a:defRPr>
            </a:lvl1pPr>
          </a:lstStyle>
          <a:p>
            <a:fld id="{63F9D384-533B-4C4E-B660-F861AA07D17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30E56EE-505D-4420-971C-982EA4EF0564}"/>
              </a:ext>
            </a:extLst>
          </p:cNvPr>
          <p:cNvCxnSpPr>
            <a:cxnSpLocks/>
          </p:cNvCxnSpPr>
          <p:nvPr/>
        </p:nvCxnSpPr>
        <p:spPr>
          <a:xfrm>
            <a:off x="0" y="5958000"/>
            <a:ext cx="91449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7167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2FFBA-B7FA-43C2-A543-187E29A62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EB4886C6-7F2A-4A13-85F1-EFDA370C5B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-1048500" y="1491300"/>
            <a:ext cx="2772000" cy="675000"/>
          </a:xfrm>
          <a:prstGeom prst="rect">
            <a:avLst/>
          </a:prstGeom>
        </p:spPr>
        <p:txBody>
          <a:bodyPr lIns="0" tIns="72000" rIns="0" bIns="72000" anchor="ctr" anchorCtr="0"/>
          <a:lstStyle>
            <a:lvl1pPr algn="l">
              <a:defRPr sz="1000" cap="all" spc="200" baseline="0">
                <a:solidFill>
                  <a:schemeClr val="tx2"/>
                </a:solidFill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83685C8A-A1A1-423D-82D7-1ACC187CCA77}" type="datetime2">
              <a:rPr lang="en-US" smtClean="0"/>
              <a:pPr/>
              <a:t>Sunday, July 7, 2024</a:t>
            </a:fld>
            <a:endParaRPr lang="en-US" dirty="0">
              <a:latin typeface="+mn-lt"/>
            </a:endParaRP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69FAAFC2-F91B-4189-A9FA-0696BF84D6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922500" y="4353300"/>
            <a:ext cx="2520000" cy="675000"/>
          </a:xfrm>
          <a:prstGeom prst="rect">
            <a:avLst/>
          </a:prstGeom>
        </p:spPr>
        <p:txBody>
          <a:bodyPr lIns="0" tIns="72000" rIns="0" bIns="72000" anchor="ctr" anchorCtr="0"/>
          <a:lstStyle>
            <a:lvl1pPr algn="l">
              <a:defRPr sz="1000" cap="all" spc="200" baseline="0">
                <a:solidFill>
                  <a:schemeClr val="tx2"/>
                </a:solidFill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Sample Footer Text</a:t>
            </a:r>
            <a:endParaRPr lang="en-US" dirty="0">
              <a:latin typeface="+mn-lt"/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05B673D0-3765-46AD-B094-DDF79E463D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5958000"/>
            <a:ext cx="675000" cy="90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3600" b="0">
                <a:ln w="6350">
                  <a:solidFill>
                    <a:schemeClr val="tx2">
                      <a:alpha val="80000"/>
                    </a:schemeClr>
                  </a:solidFill>
                </a:ln>
                <a:noFill/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63F9D384-533B-4C4E-B660-F861AA07D173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EA31187-FB8B-4DDF-A5A9-69AB1359F0E9}"/>
              </a:ext>
            </a:extLst>
          </p:cNvPr>
          <p:cNvCxnSpPr>
            <a:cxnSpLocks/>
          </p:cNvCxnSpPr>
          <p:nvPr/>
        </p:nvCxnSpPr>
        <p:spPr>
          <a:xfrm>
            <a:off x="675000" y="0"/>
            <a:ext cx="0" cy="685800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3366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09A0147-2421-4881-958A-681569CD75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-1048500" y="1491300"/>
            <a:ext cx="2772000" cy="675000"/>
          </a:xfrm>
          <a:prstGeom prst="rect">
            <a:avLst/>
          </a:prstGeom>
        </p:spPr>
        <p:txBody>
          <a:bodyPr lIns="0" tIns="72000" rIns="0" bIns="72000" anchor="ctr" anchorCtr="0"/>
          <a:lstStyle>
            <a:lvl1pPr algn="l">
              <a:defRPr sz="1000" cap="all" spc="200" baseline="0">
                <a:solidFill>
                  <a:schemeClr val="tx2"/>
                </a:solidFill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325DF798-D264-4BC9-8824-70A25106E4C6}" type="datetime2">
              <a:rPr lang="en-US" smtClean="0"/>
              <a:pPr/>
              <a:t>Sunday, July 7, 2024</a:t>
            </a:fld>
            <a:endParaRPr lang="en-US" dirty="0">
              <a:latin typeface="+mn-lt"/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14BF4BE-E699-4D5B-AD90-3918DA32EE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922500" y="4353300"/>
            <a:ext cx="2520000" cy="675000"/>
          </a:xfrm>
          <a:prstGeom prst="rect">
            <a:avLst/>
          </a:prstGeom>
        </p:spPr>
        <p:txBody>
          <a:bodyPr lIns="0" tIns="72000" rIns="0" bIns="72000" anchor="ctr" anchorCtr="0"/>
          <a:lstStyle>
            <a:lvl1pPr algn="l">
              <a:defRPr sz="1000" cap="all" spc="200" baseline="0">
                <a:solidFill>
                  <a:schemeClr val="tx2"/>
                </a:solidFill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Sample Footer Text</a:t>
            </a:r>
            <a:endParaRPr lang="en-US" dirty="0">
              <a:latin typeface="+mn-lt"/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849F009-8335-40E3-B8F6-E0C944D9FD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5958000"/>
            <a:ext cx="675000" cy="90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3600" b="0">
                <a:ln w="6350">
                  <a:solidFill>
                    <a:schemeClr val="tx2">
                      <a:alpha val="80000"/>
                    </a:schemeClr>
                  </a:solidFill>
                </a:ln>
                <a:noFill/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63F9D384-533B-4C4E-B660-F861AA07D173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1AA0935-460F-4638-9E37-D59F2DEC0AC4}"/>
              </a:ext>
            </a:extLst>
          </p:cNvPr>
          <p:cNvCxnSpPr>
            <a:cxnSpLocks/>
          </p:cNvCxnSpPr>
          <p:nvPr/>
        </p:nvCxnSpPr>
        <p:spPr>
          <a:xfrm>
            <a:off x="675000" y="0"/>
            <a:ext cx="0" cy="685800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9941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0A843-22A2-45CD-8189-8D0947C04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187" y="383270"/>
            <a:ext cx="2593180" cy="1373076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AAB4C-B3C9-4E63-8A1B-082C0F492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5410" y="349370"/>
            <a:ext cx="5509022" cy="5167187"/>
          </a:xfrm>
        </p:spPr>
        <p:txBody>
          <a:bodyPr/>
          <a:lstStyle>
            <a:lvl1pPr>
              <a:lnSpc>
                <a:spcPct val="112000"/>
              </a:lnSpc>
              <a:defRPr sz="3200">
                <a:solidFill>
                  <a:schemeClr val="tx2">
                    <a:alpha val="77000"/>
                  </a:schemeClr>
                </a:solidFill>
              </a:defRPr>
            </a:lvl1pPr>
            <a:lvl2pPr>
              <a:lnSpc>
                <a:spcPct val="112000"/>
              </a:lnSpc>
              <a:defRPr sz="3200">
                <a:solidFill>
                  <a:schemeClr val="tx2">
                    <a:alpha val="77000"/>
                  </a:schemeClr>
                </a:solidFill>
              </a:defRPr>
            </a:lvl2pPr>
            <a:lvl3pPr>
              <a:lnSpc>
                <a:spcPct val="120000"/>
              </a:lnSpc>
              <a:defRPr sz="2000">
                <a:solidFill>
                  <a:schemeClr val="tx2">
                    <a:alpha val="77000"/>
                  </a:schemeClr>
                </a:solidFill>
              </a:defRPr>
            </a:lvl3pPr>
            <a:lvl4pPr>
              <a:lnSpc>
                <a:spcPct val="120000"/>
              </a:lnSpc>
              <a:defRPr sz="2000">
                <a:solidFill>
                  <a:schemeClr val="tx2">
                    <a:alpha val="77000"/>
                  </a:schemeClr>
                </a:solidFill>
              </a:defRPr>
            </a:lvl4pPr>
            <a:lvl5pPr>
              <a:lnSpc>
                <a:spcPct val="120000"/>
              </a:lnSpc>
              <a:defRPr sz="1600">
                <a:solidFill>
                  <a:schemeClr val="tx2">
                    <a:alpha val="77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EDF08E-8814-4AB5-9EEC-0052256A70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2187" y="2264229"/>
            <a:ext cx="2593180" cy="3171372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2">
                    <a:alpha val="77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65940B35-2B52-4835-9F7F-6AB86A1212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185" y="5957999"/>
            <a:ext cx="2593181" cy="9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ACAD25-C1CF-4F11-8692-066E6505443C}" type="datetime2">
              <a:rPr lang="en-US" smtClean="0"/>
              <a:t>Sunday, July 7, 2024</a:t>
            </a:fld>
            <a:endParaRPr lang="en-US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0BAE5D7E-7CFE-48B9-836B-640E4E881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5410" y="5957999"/>
            <a:ext cx="4050506" cy="9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507FA91D-E0EF-4D4B-9E56-5E0033042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77151" y="5957999"/>
            <a:ext cx="1107281" cy="900000"/>
          </a:xfrm>
          <a:prstGeom prst="rect">
            <a:avLst/>
          </a:prstGeom>
        </p:spPr>
        <p:txBody>
          <a:bodyPr tIns="72000" bIns="72000"/>
          <a:lstStyle>
            <a:lvl1pPr algn="r">
              <a:defRPr sz="3600" b="0">
                <a:ln w="6350">
                  <a:solidFill>
                    <a:schemeClr val="tx2">
                      <a:alpha val="80000"/>
                    </a:schemeClr>
                  </a:solidFill>
                </a:ln>
                <a:noFill/>
              </a:defRPr>
            </a:lvl1pPr>
          </a:lstStyle>
          <a:p>
            <a:fld id="{63F9D384-533B-4C4E-B660-F861AA07D17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703507D-4779-4D32-85CB-0A8040B6E552}"/>
              </a:ext>
            </a:extLst>
          </p:cNvPr>
          <p:cNvCxnSpPr>
            <a:cxnSpLocks/>
          </p:cNvCxnSpPr>
          <p:nvPr/>
        </p:nvCxnSpPr>
        <p:spPr>
          <a:xfrm>
            <a:off x="0" y="5958000"/>
            <a:ext cx="91449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59828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869B5-6EAD-4108-B9E2-9CABAB9DE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316" y="441325"/>
            <a:ext cx="2949178" cy="95204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75599E-B10D-4308-A5CB-CC7D487B49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58867" y="441324"/>
            <a:ext cx="4558562" cy="5508626"/>
          </a:xfrm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alpha val="77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034C18-5042-469D-BCF7-26AD9FDCC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01316" y="1778000"/>
            <a:ext cx="2949178" cy="417195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2">
                    <a:alpha val="77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9FB01925-1670-4C63-8B44-2B14B7BE9D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-1048387" y="1489712"/>
            <a:ext cx="2771775" cy="67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688A1C-01B8-42B6-BBF1-2BCF5E311248}" type="datetime2">
              <a:rPr lang="en-US" smtClean="0"/>
              <a:t>Sunday, July 7, 2024</a:t>
            </a:fld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CE1A673-960F-4A50-AE54-70AE0DA3B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922975" y="4351975"/>
            <a:ext cx="2520950" cy="67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DEF9E6C-740A-4B36-BA9F-32AF986ED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5949950"/>
            <a:ext cx="675000" cy="900000"/>
          </a:xfrm>
          <a:prstGeom prst="rect">
            <a:avLst/>
          </a:prstGeom>
        </p:spPr>
        <p:txBody>
          <a:bodyPr lIns="72000" rIns="72000">
            <a:normAutofit/>
          </a:bodyPr>
          <a:lstStyle>
            <a:lvl1pPr algn="ctr">
              <a:defRPr sz="3600" b="0">
                <a:ln w="6350">
                  <a:solidFill>
                    <a:schemeClr val="tx2"/>
                  </a:solidFill>
                </a:ln>
                <a:noFill/>
              </a:defRPr>
            </a:lvl1pPr>
          </a:lstStyle>
          <a:p>
            <a:fld id="{63F9D384-533B-4C4E-B660-F861AA07D17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D31C920-29CA-4744-9814-A4FCF4554907}"/>
              </a:ext>
            </a:extLst>
          </p:cNvPr>
          <p:cNvCxnSpPr>
            <a:cxnSpLocks/>
          </p:cNvCxnSpPr>
          <p:nvPr/>
        </p:nvCxnSpPr>
        <p:spPr>
          <a:xfrm>
            <a:off x="675000" y="0"/>
            <a:ext cx="0" cy="685800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357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086052-6759-46BD-9531-D65FD9551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100" y="327600"/>
            <a:ext cx="7805700" cy="11412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E3C3A5-7533-48B0-9C15-F01656766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07100" y="2059199"/>
            <a:ext cx="7805700" cy="435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135256E-21FA-473A-8EAF-34CE9AD372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-1048500" y="1491300"/>
            <a:ext cx="2772000" cy="675000"/>
          </a:xfrm>
          <a:prstGeom prst="rect">
            <a:avLst/>
          </a:prstGeom>
        </p:spPr>
        <p:txBody>
          <a:bodyPr lIns="0" tIns="72000" rIns="0" bIns="72000" anchor="ctr" anchorCtr="0"/>
          <a:lstStyle>
            <a:lvl1pPr algn="l">
              <a:defRPr sz="1000" cap="all" spc="200" baseline="0">
                <a:solidFill>
                  <a:schemeClr val="tx2"/>
                </a:solidFill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6C03BBDD-218C-4B2A-98A0-F5F369754705}" type="datetime2">
              <a:rPr lang="en-US" smtClean="0"/>
              <a:pPr/>
              <a:t>Sunday, July 7, 2024</a:t>
            </a:fld>
            <a:endParaRPr lang="en-US" dirty="0">
              <a:latin typeface="+mn-lt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8A99857-D06D-4AFF-8777-07EF0A15F6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922500" y="4353300"/>
            <a:ext cx="2520000" cy="675000"/>
          </a:xfrm>
          <a:prstGeom prst="rect">
            <a:avLst/>
          </a:prstGeom>
        </p:spPr>
        <p:txBody>
          <a:bodyPr lIns="0" tIns="72000" rIns="0" bIns="72000" anchor="ctr" anchorCtr="0"/>
          <a:lstStyle>
            <a:lvl1pPr algn="l">
              <a:defRPr sz="1000" cap="all" spc="200" baseline="0">
                <a:solidFill>
                  <a:schemeClr val="tx2"/>
                </a:solidFill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Sample Footer Text</a:t>
            </a:r>
            <a:endParaRPr lang="en-US" dirty="0">
              <a:latin typeface="+mn-lt"/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172703B-0DDF-46CE-AC34-6233579943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5958000"/>
            <a:ext cx="675000" cy="90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3600" b="0">
                <a:ln w="6350">
                  <a:solidFill>
                    <a:schemeClr val="tx2">
                      <a:alpha val="80000"/>
                    </a:schemeClr>
                  </a:solidFill>
                </a:ln>
                <a:noFill/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63F9D384-533B-4C4E-B660-F861AA07D173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56189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Microsoft Sans Serif" panose="020B0604020202020204" pitchFamily="34" charset="0"/>
          <a:cs typeface="Microsoft Sans Serif" panose="020B0604020202020204" pitchFamily="34" charset="0"/>
        </a:defRPr>
      </a:lvl1pPr>
    </p:titleStyle>
    <p:bodyStyle>
      <a:lvl1pPr marL="360000" indent="-360000" algn="l" defTabSz="914400" rtl="0" eaLnBrk="1" latinLnBrk="0" hangingPunct="1">
        <a:lnSpc>
          <a:spcPct val="120000"/>
        </a:lnSpc>
        <a:spcBef>
          <a:spcPts val="800"/>
        </a:spcBef>
        <a:buSzPct val="70000"/>
        <a:buFont typeface="Wingdings 2" panose="05020102010507070707" pitchFamily="18" charset="2"/>
        <a:buChar char="à"/>
        <a:defRPr sz="2000" kern="1200">
          <a:solidFill>
            <a:schemeClr val="tx2">
              <a:alpha val="77000"/>
            </a:schemeClr>
          </a:solidFill>
          <a:latin typeface="+mn-lt"/>
          <a:ea typeface="Microsoft Sans Serif" panose="020B0604020202020204" pitchFamily="34" charset="0"/>
          <a:cs typeface="Microsoft Sans Serif" panose="020B0604020202020204" pitchFamily="34" charset="0"/>
        </a:defRPr>
      </a:lvl1pPr>
      <a:lvl2pPr marL="720000" indent="-360000" algn="l" defTabSz="914400" rtl="0" eaLnBrk="1" latinLnBrk="0" hangingPunct="1">
        <a:lnSpc>
          <a:spcPct val="120000"/>
        </a:lnSpc>
        <a:spcBef>
          <a:spcPts val="800"/>
        </a:spcBef>
        <a:buSzPct val="70000"/>
        <a:buFont typeface="Wingdings 2" panose="05020102010507070707" pitchFamily="18" charset="2"/>
        <a:buChar char="à"/>
        <a:defRPr sz="2000" kern="1200">
          <a:solidFill>
            <a:schemeClr val="tx2">
              <a:alpha val="77000"/>
            </a:schemeClr>
          </a:solidFill>
          <a:latin typeface="+mn-lt"/>
          <a:ea typeface="Microsoft Sans Serif" panose="020B0604020202020204" pitchFamily="34" charset="0"/>
          <a:cs typeface="Microsoft Sans Serif" panose="020B0604020202020204" pitchFamily="34" charset="0"/>
        </a:defRPr>
      </a:lvl2pPr>
      <a:lvl3pPr marL="1143000" indent="-288000" algn="l" defTabSz="914400" rtl="0" eaLnBrk="1" latinLnBrk="0" hangingPunct="1">
        <a:lnSpc>
          <a:spcPct val="120000"/>
        </a:lnSpc>
        <a:spcBef>
          <a:spcPts val="800"/>
        </a:spcBef>
        <a:buSzPct val="70000"/>
        <a:buFont typeface="Wingdings 2" panose="05020102010507070707" pitchFamily="18" charset="2"/>
        <a:buChar char="à"/>
        <a:defRPr sz="1600" kern="1200">
          <a:solidFill>
            <a:schemeClr val="tx2">
              <a:alpha val="77000"/>
            </a:schemeClr>
          </a:solidFill>
          <a:latin typeface="+mn-lt"/>
          <a:ea typeface="Microsoft Sans Serif" panose="020B0604020202020204" pitchFamily="34" charset="0"/>
          <a:cs typeface="Microsoft Sans Serif" panose="020B0604020202020204" pitchFamily="34" charset="0"/>
        </a:defRPr>
      </a:lvl3pPr>
      <a:lvl4pPr marL="1600200" indent="-288000" algn="l" defTabSz="914400" rtl="0" eaLnBrk="1" latinLnBrk="0" hangingPunct="1">
        <a:lnSpc>
          <a:spcPct val="120000"/>
        </a:lnSpc>
        <a:spcBef>
          <a:spcPts val="800"/>
        </a:spcBef>
        <a:buSzPct val="70000"/>
        <a:buFont typeface="Wingdings 2" panose="05020102010507070707" pitchFamily="18" charset="2"/>
        <a:buChar char="à"/>
        <a:defRPr sz="1600" kern="1200">
          <a:solidFill>
            <a:schemeClr val="tx2">
              <a:alpha val="77000"/>
            </a:schemeClr>
          </a:solidFill>
          <a:latin typeface="+mn-lt"/>
          <a:ea typeface="Microsoft Sans Serif" panose="020B0604020202020204" pitchFamily="34" charset="0"/>
          <a:cs typeface="Microsoft Sans Serif" panose="020B0604020202020204" pitchFamily="34" charset="0"/>
        </a:defRPr>
      </a:lvl4pPr>
      <a:lvl5pPr marL="2057400" indent="-288000" algn="l" defTabSz="914400" rtl="0" eaLnBrk="1" latinLnBrk="0" hangingPunct="1">
        <a:lnSpc>
          <a:spcPct val="120000"/>
        </a:lnSpc>
        <a:spcBef>
          <a:spcPts val="800"/>
        </a:spcBef>
        <a:buSzPct val="70000"/>
        <a:buFont typeface="Wingdings 2" panose="05020102010507070707" pitchFamily="18" charset="2"/>
        <a:buChar char="à"/>
        <a:defRPr sz="1600" kern="1200">
          <a:solidFill>
            <a:schemeClr val="tx2">
              <a:alpha val="77000"/>
            </a:schemeClr>
          </a:solidFill>
          <a:latin typeface="+mn-lt"/>
          <a:ea typeface="Microsoft Sans Serif" panose="020B0604020202020204" pitchFamily="34" charset="0"/>
          <a:cs typeface="Microsoft Sans Serif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2B400-0D65-BFA2-C9C5-066916CEFF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Scriptural Descriptions of Preachers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C08767-A659-991C-B68F-A3898C4FA9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877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F00F9-C833-4ED1-0ED4-E379F4683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UNSCRIPTURAL </a:t>
            </a:r>
            <a:br>
              <a:rPr lang="en-US" b="1" dirty="0"/>
            </a:br>
            <a:r>
              <a:rPr lang="en-US" b="1" dirty="0"/>
              <a:t>DISCRIPTION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FEE01-AD2A-6E3B-4BB2-F95172893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Matthew 23:8 Rabbi (my Master)</a:t>
            </a:r>
          </a:p>
          <a:p>
            <a:r>
              <a:rPr lang="en-US" sz="3600" b="1" dirty="0"/>
              <a:t>Matthew 23:9 Father </a:t>
            </a:r>
          </a:p>
          <a:p>
            <a:r>
              <a:rPr lang="en-US" sz="3600" b="1" dirty="0"/>
              <a:t>Psalm 111:9 Reverend (to fear)</a:t>
            </a:r>
          </a:p>
          <a:p>
            <a:r>
              <a:rPr lang="en-US" sz="3600" b="1" dirty="0"/>
              <a:t>Ephesians 4:11 Pastor </a:t>
            </a:r>
          </a:p>
        </p:txBody>
      </p:sp>
    </p:spTree>
    <p:extLst>
      <p:ext uri="{BB962C8B-B14F-4D97-AF65-F5344CB8AC3E}">
        <p14:creationId xmlns:p14="http://schemas.microsoft.com/office/powerpoint/2010/main" val="741777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A5834-3CF6-4A0A-9721-0BB5F5078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SCRIPTURAL </a:t>
            </a:r>
            <a:br>
              <a:rPr lang="en-US" b="1" dirty="0"/>
            </a:br>
            <a:r>
              <a:rPr lang="en-US" b="1" dirty="0"/>
              <a:t>DESCRIPTION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26304-7CC0-82BA-FFAE-4BD39C661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2 Timothy 1:11 Preacher/Teacher </a:t>
            </a:r>
          </a:p>
          <a:p>
            <a:r>
              <a:rPr lang="en-US" sz="3600" b="1" dirty="0"/>
              <a:t>Acts 21:8 Evangelist </a:t>
            </a:r>
          </a:p>
          <a:p>
            <a:r>
              <a:rPr lang="en-US" sz="3600" b="1" dirty="0"/>
              <a:t>Romans 15:16 Minister </a:t>
            </a:r>
          </a:p>
        </p:txBody>
      </p:sp>
    </p:spTree>
    <p:extLst>
      <p:ext uri="{BB962C8B-B14F-4D97-AF65-F5344CB8AC3E}">
        <p14:creationId xmlns:p14="http://schemas.microsoft.com/office/powerpoint/2010/main" val="328025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3E479-CF0A-5954-CAD0-4EA699049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When In Doubt Just Call Them by Name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2E653-2D78-A2E6-322F-C53C535DD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2 Peter 3:15 beloved brother Paul </a:t>
            </a:r>
          </a:p>
          <a:p>
            <a:r>
              <a:rPr lang="en-US" sz="3600" b="1" dirty="0"/>
              <a:t>Galatians 1:18 Peter </a:t>
            </a:r>
          </a:p>
        </p:txBody>
      </p:sp>
    </p:spTree>
    <p:extLst>
      <p:ext uri="{BB962C8B-B14F-4D97-AF65-F5344CB8AC3E}">
        <p14:creationId xmlns:p14="http://schemas.microsoft.com/office/powerpoint/2010/main" val="378448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LinesVTI">
  <a:themeElements>
    <a:clrScheme name="Lines">
      <a:dk1>
        <a:sysClr val="windowText" lastClr="000000"/>
      </a:dk1>
      <a:lt1>
        <a:sysClr val="window" lastClr="FFFFFF"/>
      </a:lt1>
      <a:dk2>
        <a:srgbClr val="592F34"/>
      </a:dk2>
      <a:lt2>
        <a:srgbClr val="F8EFE3"/>
      </a:lt2>
      <a:accent1>
        <a:srgbClr val="5B8E96"/>
      </a:accent1>
      <a:accent2>
        <a:srgbClr val="B09BA2"/>
      </a:accent2>
      <a:accent3>
        <a:srgbClr val="E3835D"/>
      </a:accent3>
      <a:accent4>
        <a:srgbClr val="7B99DB"/>
      </a:accent4>
      <a:accent5>
        <a:srgbClr val="D09245"/>
      </a:accent5>
      <a:accent6>
        <a:srgbClr val="96A82C"/>
      </a:accent6>
      <a:hlink>
        <a:srgbClr val="5B8E96"/>
      </a:hlink>
      <a:folHlink>
        <a:srgbClr val="B5826E"/>
      </a:folHlink>
    </a:clrScheme>
    <a:fontScheme name="NH Grotesk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inesVTI" id="{6E3869FE-86F4-49DA-A8B9-3320C89167F7}" vid="{3A76BC48-4881-4AE8-821D-8B9CC9A08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Lines</Template>
  <TotalTime>3361</TotalTime>
  <Words>59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Neue Haas Grotesk Text Pro</vt:lpstr>
      <vt:lpstr>Wingdings 2</vt:lpstr>
      <vt:lpstr>LinesVTI</vt:lpstr>
      <vt:lpstr>Scriptural Descriptions of Preachers </vt:lpstr>
      <vt:lpstr>UNSCRIPTURAL  DISCRIPTION</vt:lpstr>
      <vt:lpstr>SCRIPTURAL  DESCRIPTION </vt:lpstr>
      <vt:lpstr>When In Doubt Just Call Them by Name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Brandon Hathaway</dc:creator>
  <cp:lastModifiedBy>Brandon Hathaway</cp:lastModifiedBy>
  <cp:revision>3</cp:revision>
  <dcterms:created xsi:type="dcterms:W3CDTF">2024-07-04T18:03:22Z</dcterms:created>
  <dcterms:modified xsi:type="dcterms:W3CDTF">2024-07-07T20:21:21Z</dcterms:modified>
</cp:coreProperties>
</file>