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10" autoAdjust="0"/>
  </p:normalViewPr>
  <p:slideViewPr>
    <p:cSldViewPr snapToGrid="0" showGuides="1">
      <p:cViewPr varScale="1">
        <p:scale>
          <a:sx n="85" d="100"/>
          <a:sy n="85" d="100"/>
        </p:scale>
        <p:origin x="14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7/7/2024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7/7/2024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6"/>
            <a:ext cx="9144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606" y="4551364"/>
            <a:ext cx="8640366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606" y="5830888"/>
            <a:ext cx="8640366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476251"/>
            <a:ext cx="3874293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476251"/>
            <a:ext cx="4346972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3233942"/>
            <a:ext cx="8640365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1"/>
            <a:ext cx="123825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385354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398" y="1296176"/>
            <a:ext cx="3954573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4399" y="3073968"/>
            <a:ext cx="395457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1" y="1016000"/>
            <a:ext cx="3853544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3069772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1621973" y="873210"/>
            <a:ext cx="3069772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1783831"/>
            <a:ext cx="2333966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028" y="1783832"/>
            <a:ext cx="3301944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54086" y="0"/>
            <a:ext cx="2721428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278606" y="5297714"/>
            <a:ext cx="2333966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5617028" y="0"/>
            <a:ext cx="3301945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4"/>
            <a:ext cx="9144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331585"/>
            <a:ext cx="78867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968071"/>
            <a:ext cx="78867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278607" y="580572"/>
            <a:ext cx="118007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5323115" y="5105274"/>
            <a:ext cx="3595858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260351"/>
            <a:ext cx="8640366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062" y="3957832"/>
            <a:ext cx="7215188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820103" y="3843394"/>
            <a:ext cx="129159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50506" y="260351"/>
            <a:ext cx="4874627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1596928"/>
            <a:ext cx="3607594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2950123" y="4952673"/>
            <a:ext cx="936077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278606" y="1011911"/>
            <a:ext cx="372405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465440" y="671713"/>
            <a:ext cx="185571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3917950"/>
            <a:ext cx="5186363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16634" y="2327275"/>
            <a:ext cx="1632347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5601629" y="3917949"/>
            <a:ext cx="1632347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78606" y="260351"/>
            <a:ext cx="8640367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4406207"/>
            <a:ext cx="782955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1" y="1"/>
            <a:ext cx="9143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260351"/>
            <a:ext cx="8640366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4346971" y="3914082"/>
            <a:ext cx="450056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278606" y="1526383"/>
            <a:ext cx="2696766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168629" y="1526383"/>
            <a:ext cx="2696766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769" y="1724025"/>
            <a:ext cx="2357438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462" y="1712119"/>
            <a:ext cx="23571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5373" y="1233488"/>
            <a:ext cx="3193256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4650582" y="1233488"/>
            <a:ext cx="4214813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291" y="1357414"/>
            <a:ext cx="3941395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1233488"/>
            <a:ext cx="4318397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0581" y="3967164"/>
            <a:ext cx="4214813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278607" y="3643800"/>
            <a:ext cx="4318397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805" y="3848474"/>
            <a:ext cx="3942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150019" y="-1"/>
            <a:ext cx="89939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625" y="1"/>
            <a:ext cx="4525566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1" y="1"/>
            <a:ext cx="27860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9219" y="1512890"/>
            <a:ext cx="3739754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9219" y="4927601"/>
            <a:ext cx="373975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6" y="1233489"/>
            <a:ext cx="8640366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278606" y="3643800"/>
            <a:ext cx="8640366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291" y="3808206"/>
            <a:ext cx="3941395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805" y="3808236"/>
            <a:ext cx="3942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4598789" y="3774713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5372100" y="3052634"/>
            <a:ext cx="1026400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1334424"/>
            <a:ext cx="3336131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07173" y="3118776"/>
            <a:ext cx="2195483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606" y="3118776"/>
            <a:ext cx="21951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81312" y="-4277"/>
            <a:ext cx="5462689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4657725" y="2027725"/>
            <a:ext cx="804965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6495948" y="4055448"/>
            <a:ext cx="804965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2589014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3"/>
            <a:ext cx="225028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6" y="260350"/>
            <a:ext cx="8640366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184056" y="2299953"/>
            <a:ext cx="3315007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4638366" y="2299953"/>
            <a:ext cx="3315007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8" y="1233488"/>
            <a:ext cx="6762745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6068" y="2424864"/>
            <a:ext cx="30996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2115" y="2424865"/>
            <a:ext cx="3098888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1817" y="260350"/>
            <a:ext cx="8640366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2"/>
            <a:ext cx="9143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260350"/>
            <a:ext cx="3369469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36182" y="260350"/>
            <a:ext cx="2055019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9307" y="260350"/>
            <a:ext cx="3039666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879307" y="4165600"/>
            <a:ext cx="3039666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9144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278606" y="260350"/>
            <a:ext cx="483394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8096251" y="5642462"/>
            <a:ext cx="104775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7048501" y="0"/>
            <a:ext cx="20954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260350"/>
            <a:ext cx="8918972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2"/>
            <a:ext cx="8640365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6" y="1233488"/>
            <a:ext cx="18495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169214" y="1233489"/>
            <a:ext cx="2407754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53334" y="1330963"/>
            <a:ext cx="2239514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169214" y="2542917"/>
            <a:ext cx="2407754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53334" y="2623930"/>
            <a:ext cx="2239514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13804" y="1233487"/>
            <a:ext cx="184868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6504849" y="1233489"/>
            <a:ext cx="2407754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6504848" y="2542917"/>
            <a:ext cx="2407754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9574" y="1333189"/>
            <a:ext cx="22383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9574" y="2623931"/>
            <a:ext cx="22383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2"/>
            <a:ext cx="8640365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97871" y="1233488"/>
            <a:ext cx="3621101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78608" y="1233489"/>
            <a:ext cx="2407754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2728" y="1330963"/>
            <a:ext cx="2239514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78607" y="2542917"/>
            <a:ext cx="2407754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728" y="2623930"/>
            <a:ext cx="2239514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2788240" y="1233489"/>
            <a:ext cx="2407754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2788239" y="2542917"/>
            <a:ext cx="2407754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72965" y="1333189"/>
            <a:ext cx="22383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872965" y="2623931"/>
            <a:ext cx="22383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7458" y="1779590"/>
            <a:ext cx="3989086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7458" y="4079084"/>
            <a:ext cx="3989086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2"/>
            <a:ext cx="8640365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1233488"/>
            <a:ext cx="864036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96349" y="2910544"/>
            <a:ext cx="37935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96349" y="3523421"/>
            <a:ext cx="37935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357" y="2910544"/>
            <a:ext cx="3793798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357" y="3523421"/>
            <a:ext cx="3793798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9144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2"/>
            <a:ext cx="8640365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96348" y="3634444"/>
            <a:ext cx="4222624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96348" y="4247321"/>
            <a:ext cx="422262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607" y="3634444"/>
            <a:ext cx="4186548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8607" y="4247321"/>
            <a:ext cx="4186548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1593852"/>
            <a:ext cx="4186548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11304" y="1593851"/>
            <a:ext cx="4186548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4830959" y="3761721"/>
            <a:ext cx="40851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278606" y="1271589"/>
            <a:ext cx="4083844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2"/>
            <a:ext cx="8640365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57627" y="3956707"/>
            <a:ext cx="3831766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57627" y="4569584"/>
            <a:ext cx="3831766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4877" y="1462744"/>
            <a:ext cx="38313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877" y="2075621"/>
            <a:ext cx="38313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0076" y="1271589"/>
            <a:ext cx="4509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8606" y="3758269"/>
            <a:ext cx="450885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7" y="1233488"/>
            <a:ext cx="4179094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9878" y="2227263"/>
            <a:ext cx="4179094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278607" y="5271761"/>
            <a:ext cx="4179094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4739877" y="1233489"/>
            <a:ext cx="4179094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1240" y="5380667"/>
            <a:ext cx="3933825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62511" y="1342395"/>
            <a:ext cx="3933825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774" y="4517395"/>
            <a:ext cx="4029072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1062" y="1642105"/>
            <a:ext cx="4029072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39064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7753351" y="5122548"/>
            <a:ext cx="139064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5775" y="571501"/>
            <a:ext cx="4029073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91061" y="2429506"/>
            <a:ext cx="4029073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4"/>
            <a:ext cx="9144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5775" y="1470978"/>
            <a:ext cx="4029073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91061" y="1462404"/>
            <a:ext cx="4029073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774" y="5451475"/>
            <a:ext cx="4029072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1061" y="591502"/>
            <a:ext cx="4029072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4040981" y="422433"/>
            <a:ext cx="483394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4686301" y="5451475"/>
            <a:ext cx="483394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144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9151" y="0"/>
            <a:ext cx="451484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4013" y="5008563"/>
            <a:ext cx="36828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6695" y="5008563"/>
            <a:ext cx="3681531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"/>
            <a:ext cx="4029072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8606" y="260351"/>
            <a:ext cx="4213615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5114930" y="-18257"/>
            <a:ext cx="4029072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10110" y="260351"/>
            <a:ext cx="42147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4013" y="5008563"/>
            <a:ext cx="36828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6695" y="5008563"/>
            <a:ext cx="3681531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278606" y="1233488"/>
            <a:ext cx="2082266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2464639" y="1233488"/>
            <a:ext cx="2082266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4650673" y="1233488"/>
            <a:ext cx="2082266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6836706" y="1246189"/>
            <a:ext cx="2082266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443439" y="3721100"/>
            <a:ext cx="175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2629472" y="3721100"/>
            <a:ext cx="175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4815506" y="3721100"/>
            <a:ext cx="175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7001539" y="3721100"/>
            <a:ext cx="1752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7225" y="1739900"/>
            <a:ext cx="1266825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72360" y="4263232"/>
            <a:ext cx="1266825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58393" y="1739900"/>
            <a:ext cx="1266825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44426" y="4263232"/>
            <a:ext cx="1266825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912" y="3949700"/>
            <a:ext cx="17526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629472" y="1595835"/>
            <a:ext cx="17526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15506" y="3949700"/>
            <a:ext cx="17526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001539" y="1595835"/>
            <a:ext cx="17526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1"/>
            <a:ext cx="4626355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5076826" y="0"/>
            <a:ext cx="203331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7110688" y="2286000"/>
            <a:ext cx="203331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5076825" y="4572000"/>
            <a:ext cx="203331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7110688" y="0"/>
            <a:ext cx="203331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5076273" y="2286000"/>
            <a:ext cx="203331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7110688" y="4572000"/>
            <a:ext cx="203331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7029968" y="1073530"/>
            <a:ext cx="298174" cy="13894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6891303" y="3359530"/>
            <a:ext cx="298174" cy="13894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7029968" y="5645530"/>
            <a:ext cx="298174" cy="138941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00191" y="561678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65775" y="2847678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00191" y="5133678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607" y="1233488"/>
            <a:ext cx="4626355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17182" y="215900"/>
            <a:ext cx="17526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1044" y="2501900"/>
            <a:ext cx="17526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17181" y="4787900"/>
            <a:ext cx="17526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4810125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62375" y="472282"/>
            <a:ext cx="5381625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607" y="1779590"/>
            <a:ext cx="3312318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607" y="4079084"/>
            <a:ext cx="331231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3765947" y="368300"/>
            <a:ext cx="236982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607" y="1233488"/>
            <a:ext cx="8640365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0033" y="2999731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81101" y="2999731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62168" y="2999731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76316" y="2999731"/>
            <a:ext cx="1054307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734940" y="4514248"/>
            <a:ext cx="1784494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2716008" y="4514248"/>
            <a:ext cx="1784494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4697075" y="4514248"/>
            <a:ext cx="1784494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6678141" y="4514248"/>
            <a:ext cx="1784494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599" y="4598182"/>
            <a:ext cx="1617176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99666" y="4598182"/>
            <a:ext cx="1617176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80733" y="4598182"/>
            <a:ext cx="1617176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761800" y="4598182"/>
            <a:ext cx="1617176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734940" y="4357837"/>
            <a:ext cx="178449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2716008" y="4357837"/>
            <a:ext cx="1784494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4697076" y="4357837"/>
            <a:ext cx="1784494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6678143" y="4357837"/>
            <a:ext cx="1784494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607" y="1233488"/>
            <a:ext cx="3105668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461443" y="1233489"/>
            <a:ext cx="1778964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3631580" y="2462886"/>
            <a:ext cx="1438689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5317575" y="2462886"/>
            <a:ext cx="3601397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74881" y="1463643"/>
            <a:ext cx="3544091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74881" y="2741755"/>
            <a:ext cx="3544091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74881" y="4069997"/>
            <a:ext cx="3544091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74881" y="5394355"/>
            <a:ext cx="3544091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20679" y="1437539"/>
            <a:ext cx="860494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920679" y="2715651"/>
            <a:ext cx="860494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920679" y="4043893"/>
            <a:ext cx="860494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20679" y="5368251"/>
            <a:ext cx="860494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278606" y="1233489"/>
            <a:ext cx="17199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278606" y="3773173"/>
            <a:ext cx="17199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4627977" y="1233488"/>
            <a:ext cx="1720678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4627977" y="3773172"/>
            <a:ext cx="1720678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605" y="1713955"/>
            <a:ext cx="1353903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047921" y="1233489"/>
            <a:ext cx="2506686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047921" y="3773172"/>
            <a:ext cx="2506686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75184" y="1460126"/>
            <a:ext cx="225216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75184" y="3999809"/>
            <a:ext cx="225216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6412286" y="1233489"/>
            <a:ext cx="2506686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6412286" y="3773172"/>
            <a:ext cx="2506686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539549" y="1460126"/>
            <a:ext cx="225216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539549" y="3999809"/>
            <a:ext cx="225216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61605" y="4253638"/>
            <a:ext cx="1353903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11363" y="4253638"/>
            <a:ext cx="1353903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4811363" y="1713954"/>
            <a:ext cx="1353903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278606" y="1660869"/>
            <a:ext cx="201496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2487075" y="1660869"/>
            <a:ext cx="201496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4695543" y="1660869"/>
            <a:ext cx="2014960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6904011" y="1660869"/>
            <a:ext cx="2014960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0565" y="1761485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559034" y="1761485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67502" y="1761485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75971" y="1761485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8606" y="4302783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78606" y="5058157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87075" y="4302783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87075" y="5058157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95543" y="4302783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95543" y="5058157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04013" y="4302783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04013" y="5058157"/>
            <a:ext cx="2014960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350565" y="3895002"/>
            <a:ext cx="187104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2559033" y="3895002"/>
            <a:ext cx="187104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4767501" y="3895002"/>
            <a:ext cx="187104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6975971" y="3895002"/>
            <a:ext cx="187104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0565" y="1522949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559034" y="1522949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67502" y="1522949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975971" y="1522949"/>
            <a:ext cx="187104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458" y="4123881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3458" y="4879255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661927" y="4123881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61927" y="4879255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870395" y="4123881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0395" y="4879255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78865" y="4123881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78865" y="4879255"/>
            <a:ext cx="1665256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675460" y="1233488"/>
            <a:ext cx="5243513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278606" y="1233488"/>
            <a:ext cx="3314390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9575" y="1450975"/>
            <a:ext cx="3049191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278606" y="1233488"/>
            <a:ext cx="8640366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278607" y="1233488"/>
            <a:ext cx="5587966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506" y="1233488"/>
            <a:ext cx="2963466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286061" y="1233488"/>
            <a:ext cx="413436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784605" y="1233488"/>
            <a:ext cx="413436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4594363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6" y="260351"/>
            <a:ext cx="8640366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9175" y="6581978"/>
            <a:ext cx="279797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3592996" y="6917634"/>
            <a:ext cx="14386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2966" y="1362697"/>
            <a:ext cx="4164185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75511" y="3781219"/>
            <a:ext cx="4164185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656482" y="1367562"/>
            <a:ext cx="4164185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4649027" y="3786084"/>
            <a:ext cx="4164185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6743700" y="3965574"/>
            <a:ext cx="24003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24003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278608" y="278606"/>
            <a:ext cx="8640365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278608" y="3429001"/>
            <a:ext cx="8640365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132880" y="3886201"/>
            <a:ext cx="6931818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132880" y="5130801"/>
            <a:ext cx="6931818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95401" y="2337596"/>
            <a:ext cx="65532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278607" y="1460501"/>
            <a:ext cx="4293394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260352"/>
            <a:ext cx="72771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638300"/>
            <a:ext cx="4010025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1" y="1460501"/>
            <a:ext cx="4346972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1"/>
            <a:ext cx="4121945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6" y="2603501"/>
            <a:ext cx="4121945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3418" y="637283"/>
            <a:ext cx="20196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73818" y="3430043"/>
            <a:ext cx="20196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6967141" y="3527226"/>
            <a:ext cx="936077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6466340" y="2848323"/>
            <a:ext cx="372405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6653174" y="2508125"/>
            <a:ext cx="185571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1"/>
            <a:ext cx="225028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9144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1016001"/>
            <a:ext cx="2997993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7" y="3619501"/>
            <a:ext cx="299799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6651" y="619125"/>
            <a:ext cx="25908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4601" y="260352"/>
            <a:ext cx="25908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6324601" y="5842001"/>
            <a:ext cx="259437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3676651" y="239510"/>
            <a:ext cx="259437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3335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7" y="260351"/>
            <a:ext cx="8640365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606" y="1233488"/>
            <a:ext cx="8640365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8422482" y="6512060"/>
            <a:ext cx="721519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9175" y="6581978"/>
            <a:ext cx="279797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225028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176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618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0E1BCFC-E434-BD09-DB23-25BFC02C0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817" y="893764"/>
            <a:ext cx="8640366" cy="1544636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chemeClr val="tx1"/>
                </a:solidFill>
              </a:rPr>
              <a:t>Subjection and </a:t>
            </a:r>
            <a:br>
              <a:rPr lang="en-US" sz="6600" dirty="0">
                <a:solidFill>
                  <a:schemeClr val="tx1"/>
                </a:solidFill>
              </a:rPr>
            </a:br>
            <a:r>
              <a:rPr lang="en-US" sz="66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5F2CA67-B211-144E-2208-39FDDC689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817" y="5318777"/>
            <a:ext cx="8640366" cy="776103"/>
          </a:xfrm>
        </p:spPr>
        <p:txBody>
          <a:bodyPr>
            <a:normAutofit/>
          </a:bodyPr>
          <a:lstStyle/>
          <a:p>
            <a:r>
              <a:rPr lang="en-US" sz="3600" b="1" dirty="0"/>
              <a:t>1 Peter 5:5-7</a:t>
            </a:r>
          </a:p>
        </p:txBody>
      </p:sp>
    </p:spTree>
    <p:extLst>
      <p:ext uri="{BB962C8B-B14F-4D97-AF65-F5344CB8AC3E}">
        <p14:creationId xmlns:p14="http://schemas.microsoft.com/office/powerpoint/2010/main" val="251552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361C-342A-5C94-8D73-B8FA4CC6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Not Please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BA250-F7A4-64CB-A349-ADD29D96E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Roman 8:7-8 mind on flesh does not subject itself to God </a:t>
            </a:r>
          </a:p>
          <a:p>
            <a:r>
              <a:rPr lang="en-US" sz="3600" b="1" dirty="0"/>
              <a:t>Romans 10:2-3 establish their own authority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DAE6B-E6B3-8416-7A8E-35B26630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8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2999DD3-0AB6-C63D-62B2-3877D18B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Submitting/Subjection to One Another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FA2F7D-53C3-79B9-509C-474846E06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Ephesians 5:22-24 husband and wife </a:t>
            </a:r>
          </a:p>
          <a:p>
            <a:r>
              <a:rPr lang="en-US" sz="3600" b="1" dirty="0"/>
              <a:t>Ephesians 5:21,30-32 church and Christ </a:t>
            </a:r>
          </a:p>
          <a:p>
            <a:r>
              <a:rPr lang="en-US" sz="3600" b="1" dirty="0"/>
              <a:t>Ephesian 6:1-3 children and parents </a:t>
            </a:r>
          </a:p>
          <a:p>
            <a:pPr lvl="1"/>
            <a:r>
              <a:rPr lang="en-US" sz="3200" b="1" dirty="0"/>
              <a:t>1 Timothy 3:4 </a:t>
            </a:r>
          </a:p>
          <a:p>
            <a:r>
              <a:rPr lang="en-US" sz="3600" b="1" dirty="0"/>
              <a:t>Ephesians 6:5 servants and masters </a:t>
            </a:r>
          </a:p>
        </p:txBody>
      </p:sp>
    </p:spTree>
    <p:extLst>
      <p:ext uri="{BB962C8B-B14F-4D97-AF65-F5344CB8AC3E}">
        <p14:creationId xmlns:p14="http://schemas.microsoft.com/office/powerpoint/2010/main" val="19772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C42B-CDCC-CA6F-8015-2CBF6EAE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 in Everything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DD94B-A96D-4C77-6452-3E43C7EC8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Luke 16:10-13 faithful in little = faithful in much </a:t>
            </a:r>
          </a:p>
          <a:p>
            <a:r>
              <a:rPr lang="en-US" sz="3600" b="1" dirty="0"/>
              <a:t>Matthew 25:23 faithful with few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D7A9E-2D44-542E-3626-E10FCBDB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96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84</TotalTime>
  <Words>76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Subjection and  Submission</vt:lpstr>
      <vt:lpstr>Can Not Please God </vt:lpstr>
      <vt:lpstr>Submitting/Subjection to One Another </vt:lpstr>
      <vt:lpstr>Submit in Everything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Hathaway</dc:creator>
  <cp:lastModifiedBy>Brandon Hathaway</cp:lastModifiedBy>
  <cp:revision>4</cp:revision>
  <dcterms:created xsi:type="dcterms:W3CDTF">2024-07-07T03:02:01Z</dcterms:created>
  <dcterms:modified xsi:type="dcterms:W3CDTF">2024-07-07T13:13:38Z</dcterms:modified>
</cp:coreProperties>
</file>