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52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chemeClr val="tx1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7/14/2024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6497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530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75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2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3669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357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186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661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802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79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02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7/14/2024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883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SzPct val="80000"/>
        <a:buFont typeface="Corbe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SzPct val="80000"/>
        <a:buFont typeface="Corbe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SzPct val="80000"/>
        <a:buFont typeface="Corbe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SzPct val="80000"/>
        <a:buFont typeface="Corbe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SzPct val="80000"/>
        <a:buFont typeface="Corbe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SzPct val="80000"/>
        <a:buFont typeface="Corbe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D2D94-AA68-565C-DDC7-CFB7A9FDA3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Who’s That in </a:t>
            </a:r>
            <a:br>
              <a:rPr lang="en-US" dirty="0"/>
            </a:br>
            <a:r>
              <a:rPr lang="en-US" dirty="0"/>
              <a:t>the Audience?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2FFCAE-B775-D9B7-E8A0-A403B943AE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574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94163-BE2E-4C96-2479-E46B0C125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/>
              <a:t>God is Always There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3DF5B-F81A-7C05-CDDA-9AD249AAB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/>
              <a:t>Psalm 139:7-10 </a:t>
            </a:r>
            <a:r>
              <a:rPr lang="en-US" sz="4000" b="1" dirty="0"/>
              <a:t>where shall I go </a:t>
            </a:r>
          </a:p>
          <a:p>
            <a:r>
              <a:rPr lang="en-US" sz="4000" b="1" dirty="0"/>
              <a:t>Proverbs 15:3 in every place </a:t>
            </a:r>
          </a:p>
          <a:p>
            <a:r>
              <a:rPr lang="en-US" sz="4000" b="1" dirty="0"/>
              <a:t>Jeremiah 23:24 can a man hide </a:t>
            </a:r>
          </a:p>
          <a:p>
            <a:r>
              <a:rPr lang="en-US" sz="4000" b="1" dirty="0"/>
              <a:t>Matthew 6:6 sees in secret </a:t>
            </a:r>
          </a:p>
          <a:p>
            <a:r>
              <a:rPr lang="en-US" sz="4000" b="1" dirty="0"/>
              <a:t>Hebrews 4:13 no creature hidden from His sight </a:t>
            </a:r>
          </a:p>
        </p:txBody>
      </p:sp>
    </p:spTree>
    <p:extLst>
      <p:ext uri="{BB962C8B-B14F-4D97-AF65-F5344CB8AC3E}">
        <p14:creationId xmlns:p14="http://schemas.microsoft.com/office/powerpoint/2010/main" val="1034235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038B2-33CF-BDB4-AD27-52647D4AB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Examples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9F909-AD80-3279-7CFC-AE108F3F53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021" y="1756611"/>
            <a:ext cx="7748337" cy="4491789"/>
          </a:xfrm>
        </p:spPr>
        <p:txBody>
          <a:bodyPr>
            <a:normAutofit/>
          </a:bodyPr>
          <a:lstStyle/>
          <a:p>
            <a:r>
              <a:rPr lang="en-US" sz="4000" b="1" dirty="0"/>
              <a:t>Genesis 3:6-9 they ate and the Lord came to the garden </a:t>
            </a:r>
          </a:p>
          <a:p>
            <a:r>
              <a:rPr lang="en-US" sz="4000" b="1" dirty="0"/>
              <a:t>Genesis 16:6-10 when Hagar fled </a:t>
            </a:r>
          </a:p>
          <a:p>
            <a:r>
              <a:rPr lang="en-US" sz="4000" b="1" dirty="0"/>
              <a:t>Joshua 7:10-12,21 when they took money </a:t>
            </a:r>
          </a:p>
          <a:p>
            <a:r>
              <a:rPr lang="en-US" sz="4000" b="1" dirty="0"/>
              <a:t>2 Samuel 11:27,12:7 David &amp; Bathsheba </a:t>
            </a:r>
          </a:p>
        </p:txBody>
      </p:sp>
    </p:spTree>
    <p:extLst>
      <p:ext uri="{BB962C8B-B14F-4D97-AF65-F5344CB8AC3E}">
        <p14:creationId xmlns:p14="http://schemas.microsoft.com/office/powerpoint/2010/main" val="857529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13CC8-9DDA-4CA1-ACAF-41442D2E7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Examples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3FBE2-9A5A-F8DE-B225-D264D7C9B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Matthew 3:13-15 when Jesus was baptized </a:t>
            </a:r>
          </a:p>
          <a:p>
            <a:r>
              <a:rPr lang="en-US" sz="4000" b="1" dirty="0"/>
              <a:t>Acts 7:54-60 when Stephen was stoned </a:t>
            </a:r>
          </a:p>
          <a:p>
            <a:r>
              <a:rPr lang="en-US" sz="4000" b="1" dirty="0"/>
              <a:t>Acts 19:9-11 while Paul preached </a:t>
            </a:r>
          </a:p>
          <a:p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208347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CD7B0-7E9E-F8F0-A493-C47F68DE5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God is the Audience to </a:t>
            </a:r>
            <a:br>
              <a:rPr lang="en-US" sz="6000" b="1" dirty="0"/>
            </a:br>
            <a:r>
              <a:rPr lang="en-US" sz="6000" b="1" dirty="0"/>
              <a:t>Everything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41B8D-BF41-5945-3FA2-E2B3339B6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Genesis 4:6 our emotions </a:t>
            </a:r>
          </a:p>
          <a:p>
            <a:r>
              <a:rPr lang="en-US" sz="4000" b="1" dirty="0"/>
              <a:t>Genesis 6:5 our thoughts </a:t>
            </a:r>
          </a:p>
          <a:p>
            <a:r>
              <a:rPr lang="en-US" sz="4000" b="1" dirty="0"/>
              <a:t>Matthew 12:36 our words </a:t>
            </a:r>
          </a:p>
          <a:p>
            <a:r>
              <a:rPr lang="en-US" sz="4000" b="1" dirty="0"/>
              <a:t>Ecclesiastes 12:14 our actions </a:t>
            </a:r>
          </a:p>
        </p:txBody>
      </p:sp>
    </p:spTree>
    <p:extLst>
      <p:ext uri="{BB962C8B-B14F-4D97-AF65-F5344CB8AC3E}">
        <p14:creationId xmlns:p14="http://schemas.microsoft.com/office/powerpoint/2010/main" val="315878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118</TotalTime>
  <Words>111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Corbel</vt:lpstr>
      <vt:lpstr>Basis</vt:lpstr>
      <vt:lpstr>Who’s That in  the Audience? </vt:lpstr>
      <vt:lpstr>God is Always There </vt:lpstr>
      <vt:lpstr>Examples </vt:lpstr>
      <vt:lpstr>Examples </vt:lpstr>
      <vt:lpstr>God is the Audience to  Everything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Brandon Hathaway</dc:creator>
  <cp:lastModifiedBy>Brandon Hathaway</cp:lastModifiedBy>
  <cp:revision>3</cp:revision>
  <dcterms:created xsi:type="dcterms:W3CDTF">2024-07-14T10:57:31Z</dcterms:created>
  <dcterms:modified xsi:type="dcterms:W3CDTF">2024-07-14T12:56:10Z</dcterms:modified>
</cp:coreProperties>
</file>