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97" r:id="rId2"/>
    <p:sldId id="2598" r:id="rId3"/>
    <p:sldId id="2599" r:id="rId4"/>
    <p:sldId id="2600" r:id="rId5"/>
    <p:sldId id="260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AAB0"/>
    <a:srgbClr val="3B7579"/>
    <a:srgbClr val="AAD3D6"/>
    <a:srgbClr val="418287"/>
    <a:srgbClr val="DFE3E9"/>
    <a:srgbClr val="1F1F26"/>
    <a:srgbClr val="D6DBE2"/>
    <a:srgbClr val="CCD2DA"/>
    <a:srgbClr val="BBC3CD"/>
    <a:srgbClr val="D3D8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95280" autoAdjust="0"/>
  </p:normalViewPr>
  <p:slideViewPr>
    <p:cSldViewPr snapToGrid="0" snapToObjects="1" showGuides="1">
      <p:cViewPr varScale="1">
        <p:scale>
          <a:sx n="81" d="100"/>
          <a:sy n="81" d="100"/>
        </p:scale>
        <p:origin x="1526" y="67"/>
      </p:cViewPr>
      <p:guideLst>
        <p:guide pos="2880"/>
        <p:guide orient="horz" pos="2160"/>
      </p:guideLst>
    </p:cSldViewPr>
  </p:slideViewPr>
  <p:outlineViewPr>
    <p:cViewPr>
      <p:scale>
        <a:sx n="33" d="100"/>
        <a:sy n="33" d="100"/>
      </p:scale>
      <p:origin x="0" y="-441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5136"/>
    </p:cViewPr>
  </p:sorterViewPr>
  <p:notesViewPr>
    <p:cSldViewPr snapToGrid="0" snapToObjects="1">
      <p:cViewPr varScale="1">
        <p:scale>
          <a:sx n="60" d="100"/>
          <a:sy n="60" d="100"/>
        </p:scale>
        <p:origin x="3187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18837-64B5-4E20-83A5-89B993CB3C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C2A4FB-A56B-4413-A08B-0E9894B98B4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48B25D-8766-427E-8C9E-4845048D8DFC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977F36-950D-4655-BC4A-F80BE1DBF7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C246FD-229D-4B04-9855-212AD8D784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A8A28B-0568-4092-BB1A-13C9B073E3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5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F439B-391B-4B41-826A-951FCF412C34}" type="datetimeFigureOut">
              <a:rPr lang="en-US" smtClean="0"/>
              <a:t>7/14/2024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A0038-7055-434C-B6C4-B8C69565C6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6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288"/>
            <a:ext cx="9144000" cy="46185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B940F57-02B1-4B56-8BA7-24557BFCBB01}"/>
              </a:ext>
            </a:extLst>
          </p:cNvPr>
          <p:cNvSpPr/>
          <p:nvPr userDrawn="1"/>
        </p:nvSpPr>
        <p:spPr>
          <a:xfrm>
            <a:off x="0" y="4622800"/>
            <a:ext cx="9144000" cy="22309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5037721"/>
            <a:ext cx="7181851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125745"/>
            <a:ext cx="7181850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559353" y="5128745"/>
            <a:ext cx="0" cy="164160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3994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3577284" y="3138617"/>
            <a:ext cx="5566716" cy="32127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35810" y="4304207"/>
            <a:ext cx="4829367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5810" y="5505121"/>
            <a:ext cx="4829366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656611" y="4500548"/>
            <a:ext cx="1" cy="164160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3565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0" y="4387695"/>
            <a:ext cx="9144000" cy="2196780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3116" y="4395671"/>
            <a:ext cx="5119757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02873" y="4387695"/>
            <a:ext cx="3395594" cy="2196780"/>
          </a:xfrm>
          <a:noFill/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3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5502873" y="4742580"/>
            <a:ext cx="1" cy="1494984"/>
          </a:xfrm>
          <a:prstGeom prst="line">
            <a:avLst/>
          </a:prstGeom>
          <a:ln w="762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934178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970" y="3727362"/>
            <a:ext cx="1706542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75810" y="812800"/>
            <a:ext cx="2668190" cy="52324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6485" y="879710"/>
            <a:ext cx="3220655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16485" y="1956155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16485" y="3032600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116485" y="4109045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16485" y="5185490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4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343837" y="4140829"/>
            <a:ext cx="0" cy="1447733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2260604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70934" y="2225040"/>
            <a:ext cx="3402059" cy="463296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40773" y="2055335"/>
            <a:ext cx="3220655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40773" y="2782449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40773" y="4352427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840773" y="3567438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840773" y="5137415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265039" y="1"/>
            <a:ext cx="3429385" cy="205930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170191" y="686429"/>
            <a:ext cx="0" cy="1447733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325" y="192386"/>
            <a:ext cx="1706542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95043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698658" y="0"/>
            <a:ext cx="4445343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3647" y="2348736"/>
            <a:ext cx="3220655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53647" y="3075850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3647" y="4645828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3647" y="3860839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3647" y="5430816"/>
            <a:ext cx="322065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text styles</a:t>
            </a:r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E2F3CED5-D6C7-4A0B-B731-FDB78F4E3341}"/>
              </a:ext>
            </a:extLst>
          </p:cNvPr>
          <p:cNvSpPr/>
          <p:nvPr userDrawn="1"/>
        </p:nvSpPr>
        <p:spPr>
          <a:xfrm>
            <a:off x="265039" y="1"/>
            <a:ext cx="3429385" cy="205930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2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1170191" y="686429"/>
            <a:ext cx="0" cy="1447733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325" y="192386"/>
            <a:ext cx="1706542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bg1"/>
                </a:solidFill>
                <a:latin typeface="+mj-lt"/>
              </a:defRPr>
            </a:lvl1pPr>
          </a:lstStyle>
          <a:p>
            <a:pPr marL="0" lvl="0"/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573412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 title="Decorative">
            <a:extLst>
              <a:ext uri="{FF2B5EF4-FFF2-40B4-BE49-F238E27FC236}">
                <a16:creationId xmlns:a16="http://schemas.microsoft.com/office/drawing/2014/main" id="{AA648B5A-E380-4E42-882E-71EBF6838E2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" y="0"/>
            <a:ext cx="3683000" cy="6858000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" name="Rectangle 2" title="Decorative"/>
          <p:cNvSpPr/>
          <p:nvPr userDrawn="1"/>
        </p:nvSpPr>
        <p:spPr>
          <a:xfrm>
            <a:off x="3683001" y="0"/>
            <a:ext cx="88053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32" name="Text Placeholder 30">
            <a:extLst>
              <a:ext uri="{FF2B5EF4-FFF2-40B4-BE49-F238E27FC236}">
                <a16:creationId xmlns:a16="http://schemas.microsoft.com/office/drawing/2014/main" id="{A0A47E85-3BCA-460F-8AB1-52D89AC152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21349" y="879710"/>
            <a:ext cx="3601385" cy="75565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3" name="Text Placeholder 30">
            <a:extLst>
              <a:ext uri="{FF2B5EF4-FFF2-40B4-BE49-F238E27FC236}">
                <a16:creationId xmlns:a16="http://schemas.microsoft.com/office/drawing/2014/main" id="{D357C748-EEC9-489A-BCC6-CA3A91E3F2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21349" y="1956155"/>
            <a:ext cx="360138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4" name="Text Placeholder 30">
            <a:extLst>
              <a:ext uri="{FF2B5EF4-FFF2-40B4-BE49-F238E27FC236}">
                <a16:creationId xmlns:a16="http://schemas.microsoft.com/office/drawing/2014/main" id="{59136E3C-98E8-457D-ABD1-BA278DBB49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1349" y="3032600"/>
            <a:ext cx="360138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5" name="Text Placeholder 30">
            <a:extLst>
              <a:ext uri="{FF2B5EF4-FFF2-40B4-BE49-F238E27FC236}">
                <a16:creationId xmlns:a16="http://schemas.microsoft.com/office/drawing/2014/main" id="{3F9938E0-7CFD-4C1C-88B0-388D25B8B1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21349" y="4109045"/>
            <a:ext cx="360138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6" name="Text Placeholder 30">
            <a:extLst>
              <a:ext uri="{FF2B5EF4-FFF2-40B4-BE49-F238E27FC236}">
                <a16:creationId xmlns:a16="http://schemas.microsoft.com/office/drawing/2014/main" id="{D274E9A2-3272-442A-A247-A383255C45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21349" y="5185490"/>
            <a:ext cx="3601385" cy="7556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2"/>
                </a:solidFill>
                <a:latin typeface="+mn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</a:t>
            </a:r>
            <a:br>
              <a:rPr lang="en-US" noProof="0"/>
            </a:br>
            <a:r>
              <a:rPr lang="en-US" noProof="0"/>
              <a:t>text styles</a:t>
            </a:r>
          </a:p>
        </p:txBody>
      </p:sp>
      <p:sp>
        <p:nvSpPr>
          <p:cNvPr id="37" name="Text Placeholder 30">
            <a:extLst>
              <a:ext uri="{FF2B5EF4-FFF2-40B4-BE49-F238E27FC236}">
                <a16:creationId xmlns:a16="http://schemas.microsoft.com/office/drawing/2014/main" id="{2D435A30-7C8E-4847-B027-91CBFA15922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3055" y="879710"/>
            <a:ext cx="55581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1</a:t>
            </a:r>
          </a:p>
        </p:txBody>
      </p:sp>
      <p:sp>
        <p:nvSpPr>
          <p:cNvPr id="38" name="Text Placeholder 30">
            <a:extLst>
              <a:ext uri="{FF2B5EF4-FFF2-40B4-BE49-F238E27FC236}">
                <a16:creationId xmlns:a16="http://schemas.microsoft.com/office/drawing/2014/main" id="{819BB324-34C6-4FF7-8780-D294AC6EC5A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813055" y="1956155"/>
            <a:ext cx="55581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2</a:t>
            </a:r>
          </a:p>
        </p:txBody>
      </p:sp>
      <p:sp>
        <p:nvSpPr>
          <p:cNvPr id="39" name="Text Placeholder 30">
            <a:extLst>
              <a:ext uri="{FF2B5EF4-FFF2-40B4-BE49-F238E27FC236}">
                <a16:creationId xmlns:a16="http://schemas.microsoft.com/office/drawing/2014/main" id="{43B3C496-FB0A-4924-A341-696D17E2D9C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13055" y="3032600"/>
            <a:ext cx="55581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3</a:t>
            </a:r>
          </a:p>
        </p:txBody>
      </p:sp>
      <p:sp>
        <p:nvSpPr>
          <p:cNvPr id="40" name="Text Placeholder 30">
            <a:extLst>
              <a:ext uri="{FF2B5EF4-FFF2-40B4-BE49-F238E27FC236}">
                <a16:creationId xmlns:a16="http://schemas.microsoft.com/office/drawing/2014/main" id="{FEACD5FF-800E-4BB0-82F3-2E0AEF1215D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3055" y="4109045"/>
            <a:ext cx="55581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4</a:t>
            </a:r>
          </a:p>
        </p:txBody>
      </p:sp>
      <p:sp>
        <p:nvSpPr>
          <p:cNvPr id="41" name="Text Placeholder 30">
            <a:extLst>
              <a:ext uri="{FF2B5EF4-FFF2-40B4-BE49-F238E27FC236}">
                <a16:creationId xmlns:a16="http://schemas.microsoft.com/office/drawing/2014/main" id="{58B97284-E1BE-4DCD-9CC1-C441D1A857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813055" y="5185490"/>
            <a:ext cx="555812" cy="755650"/>
          </a:xfrm>
        </p:spPr>
        <p:txBody>
          <a:bodyPr rIns="0" anchor="ctr">
            <a:noAutofit/>
          </a:bodyPr>
          <a:lstStyle>
            <a:lvl1pPr marL="0" indent="0" algn="r">
              <a:buNone/>
              <a:defRPr sz="6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5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08AC775-D0E4-4AE8-B104-8AF0CC9954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970" y="3727362"/>
            <a:ext cx="1706542" cy="1025525"/>
          </a:xfrm>
          <a:noFill/>
        </p:spPr>
        <p:txBody>
          <a:bodyPr vert="horz" lIns="0" tIns="45720" rIns="91440" bIns="0" rtlCol="0" anchor="b">
            <a:noAutofit/>
          </a:bodyPr>
          <a:lstStyle>
            <a:lvl1pPr>
              <a:defRPr lang="en-US" sz="5000" b="1">
                <a:solidFill>
                  <a:schemeClr val="tx2"/>
                </a:solidFill>
                <a:latin typeface="+mj-lt"/>
              </a:defRPr>
            </a:lvl1pPr>
          </a:lstStyle>
          <a:p>
            <a:pPr marL="0" lvl="0"/>
            <a:r>
              <a:rPr lang="en-US" noProof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4283145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016" y="2596917"/>
            <a:ext cx="3289381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72000" y="1"/>
            <a:ext cx="4572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7015" y="4628132"/>
            <a:ext cx="3289381" cy="132556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77015" y="4165143"/>
            <a:ext cx="3289381" cy="382749"/>
          </a:xfrm>
        </p:spPr>
        <p:txBody>
          <a:bodyPr anchor="b">
            <a:normAutofit/>
          </a:bodyPr>
          <a:lstStyle>
            <a:lvl1pPr marL="0" indent="0" algn="l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flipV="1">
            <a:off x="395570" y="1631761"/>
            <a:ext cx="0" cy="4321933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9" name="Picture Placeholder 5" title="Decorative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7016" y="1631761"/>
            <a:ext cx="603569" cy="804759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9342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2808079"/>
            <a:ext cx="4572000" cy="404992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71466"/>
            <a:ext cx="394335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40869" y="2808080"/>
            <a:ext cx="3234265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j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40869" y="3212364"/>
            <a:ext cx="3234265" cy="2962659"/>
          </a:xfrm>
        </p:spPr>
        <p:txBody>
          <a:bodyPr lIns="0" tIns="72000">
            <a:normAutofit/>
          </a:bodyPr>
          <a:lstStyle>
            <a:lvl1pPr>
              <a:defRPr sz="14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100">
                <a:latin typeface="+mn-lt"/>
              </a:defRPr>
            </a:lvl3pPr>
            <a:lvl4pPr>
              <a:defRPr sz="1050">
                <a:latin typeface="+mn-lt"/>
              </a:defRPr>
            </a:lvl4pPr>
            <a:lvl5pPr>
              <a:defRPr sz="105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rot="16200000" flipV="1">
            <a:off x="3848135" y="1497818"/>
            <a:ext cx="0" cy="1447733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114414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E5DCEB-1CC8-4AEE-9DEC-6C62AD4FB42C}"/>
              </a:ext>
            </a:extLst>
          </p:cNvPr>
          <p:cNvSpPr/>
          <p:nvPr userDrawn="1"/>
        </p:nvSpPr>
        <p:spPr>
          <a:xfrm>
            <a:off x="0" y="3429000"/>
            <a:ext cx="4572001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3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4572000" cy="3429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0869" y="1190910"/>
            <a:ext cx="3415506" cy="1325563"/>
          </a:xfrm>
        </p:spPr>
        <p:txBody>
          <a:bodyPr lIns="0" anchor="b">
            <a:normAutofit/>
          </a:bodyPr>
          <a:lstStyle>
            <a:lvl1pPr algn="l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47940" y="2516139"/>
            <a:ext cx="3408435" cy="382749"/>
          </a:xfrm>
        </p:spPr>
        <p:txBody>
          <a:bodyPr vert="horz" lIns="0" tIns="45720" rIns="91440" bIns="45720" rtlCol="0" anchor="b">
            <a:normAutofit/>
          </a:bodyPr>
          <a:lstStyle>
            <a:lvl1pPr>
              <a:defRPr lang="en-US" sz="1600" b="1" dirty="0">
                <a:latin typeface="+mj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add title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47940" y="2920422"/>
            <a:ext cx="3408435" cy="3226378"/>
          </a:xfrm>
        </p:spPr>
        <p:txBody>
          <a:bodyPr lIns="0" tIns="72000">
            <a:normAutofit/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8650" y="3606800"/>
            <a:ext cx="3695701" cy="2540000"/>
          </a:xfrm>
        </p:spPr>
        <p:txBody>
          <a:bodyPr lIns="0" tIns="72000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034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27813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Rectangle 10" title="Decorative"/>
          <p:cNvSpPr/>
          <p:nvPr userDrawn="1"/>
        </p:nvSpPr>
        <p:spPr>
          <a:xfrm>
            <a:off x="2781300" y="0"/>
            <a:ext cx="3581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9691" y="936981"/>
            <a:ext cx="2764619" cy="1466055"/>
          </a:xfrm>
        </p:spPr>
        <p:txBody>
          <a:bodyPr lIns="0" anchor="t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89741" y="2407323"/>
            <a:ext cx="2764519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89691" y="2811607"/>
            <a:ext cx="2764619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62700" y="0"/>
            <a:ext cx="27813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64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288"/>
            <a:ext cx="9144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2002421"/>
            <a:ext cx="5439379" cy="891250"/>
          </a:xfrm>
        </p:spPr>
        <p:txBody>
          <a:bodyPr anchor="t">
            <a:noAutofit/>
          </a:bodyPr>
          <a:lstStyle>
            <a:lvl1pPr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3090445"/>
            <a:ext cx="5439378" cy="338549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438872" y="2093446"/>
            <a:ext cx="1" cy="164160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6047623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title="Decorative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6136386" y="0"/>
            <a:ext cx="300761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60EEF041-4EFF-410A-AFB4-25A65B462B2D}"/>
              </a:ext>
            </a:extLst>
          </p:cNvPr>
          <p:cNvSpPr/>
          <p:nvPr userDrawn="1"/>
        </p:nvSpPr>
        <p:spPr>
          <a:xfrm>
            <a:off x="3128771" y="0"/>
            <a:ext cx="3007615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250318" y="1680548"/>
            <a:ext cx="2764519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1421" y="1680548"/>
            <a:ext cx="2743508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250091" y="2084832"/>
            <a:ext cx="2764619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81421" y="2084832"/>
            <a:ext cx="2743508" cy="3044825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558" y="1670008"/>
            <a:ext cx="2764619" cy="1466055"/>
          </a:xfrm>
        </p:spPr>
        <p:txBody>
          <a:bodyPr lIns="0" anchor="t">
            <a:normAutofit/>
          </a:bodyPr>
          <a:lstStyle>
            <a:lvl1pPr algn="l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906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09156155-C47D-47A0-A08D-DCAC4D742D3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9144000" cy="340889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0" y="3408892"/>
            <a:ext cx="9152681" cy="344910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sz="4000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426563" y="3666355"/>
            <a:ext cx="2586600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0542" y="3666355"/>
            <a:ext cx="2587699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6335" y="4070640"/>
            <a:ext cx="2586600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90542" y="4070640"/>
            <a:ext cx="2587699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049104"/>
            <a:ext cx="2352675" cy="2168682"/>
          </a:xfrm>
        </p:spPr>
        <p:txBody>
          <a:bodyPr lIns="0"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2104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2360142"/>
            <a:ext cx="4572001" cy="4497859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sz="4000" dirty="0"/>
          </a:p>
        </p:txBody>
      </p:sp>
      <p:sp>
        <p:nvSpPr>
          <p:cNvPr id="12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4572000" y="2360142"/>
            <a:ext cx="4572001" cy="449785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sz="4000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8206" y="2962017"/>
            <a:ext cx="3255589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29514" y="2962017"/>
            <a:ext cx="3256972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8206" y="3366302"/>
            <a:ext cx="3255589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29514" y="3366302"/>
            <a:ext cx="3256972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161" y="358610"/>
            <a:ext cx="5351678" cy="822240"/>
          </a:xfrm>
        </p:spPr>
        <p:txBody>
          <a:bodyPr lIns="0" anchor="t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496184"/>
            <a:ext cx="0" cy="1641604"/>
          </a:xfrm>
          <a:prstGeom prst="line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7234858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-1" y="2360142"/>
            <a:ext cx="4572001" cy="4497859"/>
          </a:xfrm>
          <a:prstGeom prst="rect">
            <a:avLst/>
          </a:prstGeom>
          <a:solidFill>
            <a:schemeClr val="accent2"/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sz="4000" dirty="0"/>
          </a:p>
        </p:txBody>
      </p:sp>
      <p:sp>
        <p:nvSpPr>
          <p:cNvPr id="12" name="Title 1" title="Decorative">
            <a:extLst>
              <a:ext uri="{FF2B5EF4-FFF2-40B4-BE49-F238E27FC236}">
                <a16:creationId xmlns:a16="http://schemas.microsoft.com/office/drawing/2014/main" id="{FC8F08DC-8736-4BFE-8B72-8DD4184DEBE1}"/>
              </a:ext>
            </a:extLst>
          </p:cNvPr>
          <p:cNvSpPr txBox="1">
            <a:spLocks/>
          </p:cNvSpPr>
          <p:nvPr userDrawn="1"/>
        </p:nvSpPr>
        <p:spPr>
          <a:xfrm>
            <a:off x="4572000" y="2360142"/>
            <a:ext cx="4572001" cy="4497859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</p:spPr>
        <p:txBody>
          <a:bodyPr vert="horz" lIns="0" tIns="45720" rIns="324000" bIns="45720" rtlCol="0" anchor="ctr">
            <a:normAutofit/>
          </a:bodyPr>
          <a:lstStyle>
            <a:lvl1pPr algn="r">
              <a:lnSpc>
                <a:spcPct val="90000"/>
              </a:lnSpc>
              <a:spcBef>
                <a:spcPct val="0"/>
              </a:spcBef>
              <a:buNone/>
              <a:defRPr sz="4000" b="1" i="0" spc="-150">
                <a:solidFill>
                  <a:schemeClr val="tx2"/>
                </a:solidFill>
                <a:latin typeface="Constantia" panose="02030602050306030303" pitchFamily="18" charset="0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endParaRPr lang="en-US" sz="4000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8206" y="2962017"/>
            <a:ext cx="3255589" cy="382749"/>
          </a:xfrm>
        </p:spPr>
        <p:txBody>
          <a:bodyPr lIns="0" anchor="b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29514" y="2962017"/>
            <a:ext cx="3256972" cy="382749"/>
          </a:xfrm>
        </p:spPr>
        <p:txBody>
          <a:bodyPr vert="horz" lIns="0" tIns="45720" rIns="91440" bIns="45720" rtlCol="0" anchor="b">
            <a:normAutofit/>
          </a:bodyPr>
          <a:lstStyle>
            <a:lvl1pPr marL="0" indent="0">
              <a:buNone/>
              <a:defRPr lang="en-US" sz="16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/>
            <a:r>
              <a:rPr lang="en-US" dirty="0"/>
              <a:t>Click to add title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53E20B-DD70-4AFB-9D9B-17969F880C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8206" y="3366302"/>
            <a:ext cx="3255589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37EBF543-63D2-4169-AB73-3F4BD242FA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29514" y="3366302"/>
            <a:ext cx="3256972" cy="2253961"/>
          </a:xfrm>
        </p:spPr>
        <p:txBody>
          <a:bodyPr lIns="0" tIns="72000">
            <a:normAutofit/>
          </a:bodyPr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100">
                <a:solidFill>
                  <a:schemeClr val="bg1"/>
                </a:solidFill>
              </a:defRPr>
            </a:lvl3pPr>
            <a:lvl4pPr>
              <a:defRPr sz="1050">
                <a:solidFill>
                  <a:schemeClr val="bg1"/>
                </a:solidFill>
              </a:defRPr>
            </a:lvl4pPr>
            <a:lvl5pPr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161" y="358610"/>
            <a:ext cx="5351678" cy="822240"/>
          </a:xfrm>
        </p:spPr>
        <p:txBody>
          <a:bodyPr lIns="0" anchor="t">
            <a:normAutofit/>
          </a:bodyPr>
          <a:lstStyle>
            <a:lvl1pPr algn="ct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496184"/>
            <a:ext cx="0" cy="1641604"/>
          </a:xfrm>
          <a:prstGeom prst="line">
            <a:avLst/>
          </a:prstGeom>
          <a:ln w="76200">
            <a:solidFill>
              <a:schemeClr val="accent2">
                <a:lumMod val="50000"/>
                <a:lumOff val="5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8496472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711" y="1193766"/>
            <a:ext cx="3289381" cy="1325563"/>
          </a:xfrm>
        </p:spPr>
        <p:txBody>
          <a:bodyPr anchor="b">
            <a:normAutofit/>
          </a:bodyPr>
          <a:lstStyle>
            <a:lvl1pPr algn="r">
              <a:defRPr sz="4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9111" y="2632338"/>
            <a:ext cx="3289381" cy="3357563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36512" y="1598620"/>
            <a:ext cx="3652355" cy="189643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5D558A5-D3BF-4DB7-928F-A20868F3C37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636512" y="1194295"/>
            <a:ext cx="3652355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B2C5FA2F-DD81-4A72-AB26-A4C663724F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36513" y="4093465"/>
            <a:ext cx="3652355" cy="1896435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92EBEB66-5E12-4FD8-AC09-10C992CA7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636513" y="3689140"/>
            <a:ext cx="3624596" cy="382749"/>
          </a:xfrm>
        </p:spPr>
        <p:txBody>
          <a:bodyPr lIns="0" anchor="b">
            <a:noAutofit/>
          </a:bodyPr>
          <a:lstStyle>
            <a:lvl1pPr marL="0" indent="0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2683CBB0-468F-4DD2-853B-FBFFA91B662E}"/>
              </a:ext>
            </a:extLst>
          </p:cNvPr>
          <p:cNvSpPr/>
          <p:nvPr userDrawn="1"/>
        </p:nvSpPr>
        <p:spPr>
          <a:xfrm flipV="1">
            <a:off x="622880" y="1194294"/>
            <a:ext cx="0" cy="4795606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970810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46493" y="836271"/>
            <a:ext cx="3197507" cy="518545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 title="Decorative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43198" y="836271"/>
            <a:ext cx="3196800" cy="5185458"/>
          </a:xfrm>
          <a:solidFill>
            <a:schemeClr val="accent1"/>
          </a:solidFill>
        </p:spPr>
        <p:txBody>
          <a:bodyPr lIns="252000" tIns="144000" rIns="144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8775" y="1659771"/>
            <a:ext cx="1918504" cy="1325563"/>
          </a:xfrm>
        </p:spPr>
        <p:txBody>
          <a:bodyPr anchor="t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9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317380" y="2188821"/>
            <a:ext cx="0" cy="164160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32174074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 title="Decorative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3206187"/>
            <a:ext cx="9144000" cy="3651813"/>
          </a:xfrm>
          <a:solidFill>
            <a:schemeClr val="accent2"/>
          </a:solidFill>
        </p:spPr>
        <p:txBody>
          <a:bodyPr lIns="5400000" tIns="216000" rIns="180000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58540" y="1775521"/>
            <a:ext cx="4826643" cy="1325563"/>
          </a:xfrm>
        </p:spPr>
        <p:txBody>
          <a:bodyPr anchor="b"/>
          <a:lstStyle>
            <a:lvl1pPr algn="l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8878" y="1"/>
            <a:ext cx="2642567" cy="320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28878" y="3358587"/>
            <a:ext cx="2642567" cy="32061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27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33D39E2-2188-4621-B115-A912A057E8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49" y="4586457"/>
            <a:ext cx="7761818" cy="1577281"/>
          </a:xfrm>
          <a:noFill/>
          <a:ln>
            <a:noFill/>
          </a:ln>
        </p:spPr>
        <p:txBody>
          <a:bodyPr lIns="0" tIns="216000" r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3717213"/>
            <a:ext cx="7761817" cy="854791"/>
          </a:xfrm>
        </p:spPr>
        <p:txBody>
          <a:bodyPr lIns="0" rIns="0" anchor="b"/>
          <a:lstStyle>
            <a:lvl1pPr algn="ctr">
              <a:defRPr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28650" y="836272"/>
            <a:ext cx="7761817" cy="251652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282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title="Decorative">
            <a:extLst>
              <a:ext uri="{FF2B5EF4-FFF2-40B4-BE49-F238E27FC236}">
                <a16:creationId xmlns:a16="http://schemas.microsoft.com/office/drawing/2014/main" id="{9DF8596F-E730-47C4-86C3-F4A9B3F78268}"/>
              </a:ext>
            </a:extLst>
          </p:cNvPr>
          <p:cNvSpPr/>
          <p:nvPr userDrawn="1"/>
        </p:nvSpPr>
        <p:spPr>
          <a:xfrm>
            <a:off x="0" y="0"/>
            <a:ext cx="3559215" cy="3428990"/>
          </a:xfrm>
          <a:prstGeom prst="rect">
            <a:avLst/>
          </a:prstGeom>
          <a:solidFill>
            <a:schemeClr val="accent2"/>
          </a:solidFill>
        </p:spPr>
        <p:txBody>
          <a:bodyPr vert="horz" lIns="252000" tIns="144000" rIns="144000" bIns="45720" rtlCol="0">
            <a:no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1400" b="0" i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59215" y="3428991"/>
            <a:ext cx="5584785" cy="342900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0731EC-67BA-493B-B1C7-6258DD2B60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659771"/>
            <a:ext cx="2314214" cy="1325563"/>
          </a:xfrm>
        </p:spPr>
        <p:txBody>
          <a:bodyPr lIns="0" anchor="t"/>
          <a:lstStyle>
            <a:lvl1pPr algn="l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Add Title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2E0AB4DF-4264-4631-9A72-72B25F9BEE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019308" y="1197274"/>
            <a:ext cx="4591292" cy="382749"/>
          </a:xfrm>
        </p:spPr>
        <p:txBody>
          <a:bodyPr lIns="0" tIns="0" anchor="t">
            <a:norm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title here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19308" y="1588155"/>
            <a:ext cx="4591292" cy="1397178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E3F0CD0-D764-45BB-9798-E9046593B3A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8650" y="3737093"/>
            <a:ext cx="2314214" cy="2663707"/>
          </a:xfrm>
        </p:spPr>
        <p:txBody>
          <a:bodyPr lIns="0" tIns="0">
            <a:norm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622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F92C0C-7E68-45AE-8824-6858C68747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1876" y="4973519"/>
            <a:ext cx="5474714" cy="1440000"/>
          </a:xfrm>
          <a:solidFill>
            <a:schemeClr val="accent1"/>
          </a:solidFill>
        </p:spPr>
        <p:txBody>
          <a:bodyPr lIns="216000"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360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971924" y="4288"/>
            <a:ext cx="5172075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8CBA09E-664D-42AC-81A8-E6756A655750}"/>
              </a:ext>
            </a:extLst>
          </p:cNvPr>
          <p:cNvSpPr/>
          <p:nvPr userDrawn="1"/>
        </p:nvSpPr>
        <p:spPr>
          <a:xfrm>
            <a:off x="1" y="1539434"/>
            <a:ext cx="6649655" cy="53185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 title="Decorative"/>
          <p:cNvSpPr/>
          <p:nvPr userDrawn="1"/>
        </p:nvSpPr>
        <p:spPr>
          <a:xfrm>
            <a:off x="1" y="0"/>
            <a:ext cx="3971924" cy="6858000"/>
          </a:xfrm>
          <a:prstGeom prst="rect">
            <a:avLst/>
          </a:pr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9018" y="2040521"/>
            <a:ext cx="3090333" cy="1818655"/>
          </a:xfrm>
        </p:spPr>
        <p:txBody>
          <a:bodyPr anchor="b">
            <a:noAutofit/>
          </a:bodyPr>
          <a:lstStyle>
            <a:lvl1pPr algn="l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99018" y="4031659"/>
            <a:ext cx="3090332" cy="338549"/>
          </a:xfrm>
        </p:spPr>
        <p:txBody>
          <a:bodyPr>
            <a:normAutofit/>
          </a:bodyPr>
          <a:lstStyle>
            <a:lvl1pPr marL="0" indent="0" algn="l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11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419819" y="3038375"/>
            <a:ext cx="0" cy="1641605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l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558850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9B9B3BD2-24FF-4E30-B0DA-4DCD6E57D9F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271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65605" y="3665204"/>
            <a:ext cx="5478395" cy="2196780"/>
          </a:xfrm>
          <a:solidFill>
            <a:schemeClr val="accent1"/>
          </a:solidFill>
        </p:spPr>
        <p:txBody>
          <a:bodyPr lIns="274320" tIns="182880" rIns="182880" bIns="18288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spc="-150" dirty="0">
                <a:solidFill>
                  <a:schemeClr val="bg1"/>
                </a:solidFill>
                <a:latin typeface="+mj-lt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3665605" y="3665205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4259740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665605" y="3665204"/>
            <a:ext cx="5478395" cy="2196780"/>
          </a:xfrm>
          <a:solidFill>
            <a:schemeClr val="accent2"/>
          </a:solidFill>
        </p:spPr>
        <p:txBody>
          <a:bodyPr lIns="274320" tIns="182880" rIns="182880" bIns="18288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000" b="1" i="0" kern="1200" spc="-150" dirty="0">
                <a:solidFill>
                  <a:schemeClr val="bg1"/>
                </a:solidFill>
                <a:latin typeface="+mj-lt"/>
                <a:ea typeface="+mj-ea"/>
                <a:cs typeface="Gill Sans" panose="020B0502020104020203" pitchFamily="34" charset="-79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3665605" y="3665205"/>
            <a:ext cx="1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2955941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688402"/>
            <a:ext cx="653796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472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80014"/>
            <a:ext cx="9144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954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8DF09845-7890-4D10-A53B-2A4D05316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5688402"/>
            <a:ext cx="653796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3891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680014"/>
            <a:ext cx="9144000" cy="549797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582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4735871"/>
            <a:ext cx="9144000" cy="15004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547" y="5074550"/>
            <a:ext cx="653796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611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 title="Decorative"/>
          <p:cNvSpPr/>
          <p:nvPr userDrawn="1"/>
        </p:nvSpPr>
        <p:spPr>
          <a:xfrm>
            <a:off x="0" y="4735871"/>
            <a:ext cx="9144000" cy="1500431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547" y="5074550"/>
            <a:ext cx="653796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79706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8DE1C71F-8DD3-4FFB-B233-CF08AE5260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144000" cy="685799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Rectangle 4" title="Decorative"/>
          <p:cNvSpPr/>
          <p:nvPr userDrawn="1"/>
        </p:nvSpPr>
        <p:spPr>
          <a:xfrm>
            <a:off x="0" y="4735871"/>
            <a:ext cx="9144000" cy="1500431"/>
          </a:xfrm>
          <a:prstGeom prst="rect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7EBB9618-FC05-4C85-8241-A1EFCE81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547" y="5074550"/>
            <a:ext cx="6537960" cy="823070"/>
          </a:xfrm>
          <a:noFill/>
        </p:spPr>
        <p:txBody>
          <a:bodyPr l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04068" y="2905535"/>
            <a:ext cx="3090333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04068" y="3993559"/>
            <a:ext cx="3090332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WWW.WEBSITENAME.COM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449233" y="3000276"/>
            <a:ext cx="1" cy="1641604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2904067" y="860779"/>
            <a:ext cx="3090333" cy="5136445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916583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2560421" y="419827"/>
            <a:ext cx="5954928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2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sz="1800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369027"/>
            <a:ext cx="18669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2">
                    <a:lumMod val="75000"/>
                    <a:lumOff val="25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8681" y="4500561"/>
            <a:ext cx="4902519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948043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2560421" y="419827"/>
            <a:ext cx="5954928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1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sz="1800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369027"/>
            <a:ext cx="18669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1">
                    <a:lumMod val="60000"/>
                    <a:lumOff val="40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8681" y="4500561"/>
            <a:ext cx="4902519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264951728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2560421" y="419827"/>
            <a:ext cx="5954928" cy="6018346"/>
            <a:chOff x="8585200" y="440266"/>
            <a:chExt cx="14753564" cy="11183013"/>
          </a:xfrm>
        </p:grpSpPr>
        <p:sp>
          <p:nvSpPr>
            <p:cNvPr id="5" name="Dikdörtgen" title="Decorative"/>
            <p:cNvSpPr/>
            <p:nvPr userDrawn="1"/>
          </p:nvSpPr>
          <p:spPr>
            <a:xfrm>
              <a:off x="8585200" y="440266"/>
              <a:ext cx="6156127" cy="9967848"/>
            </a:xfrm>
            <a:prstGeom prst="rect">
              <a:avLst/>
            </a:prstGeom>
            <a:solidFill>
              <a:srgbClr val="1F1F2A">
                <a:alpha val="13798"/>
              </a:srgb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 sz="3200" dirty="0"/>
            </a:p>
          </p:txBody>
        </p:sp>
        <p:sp>
          <p:nvSpPr>
            <p:cNvPr id="6" name="IMAGE PLACEHOLDER" title="Decorative"/>
            <p:cNvSpPr/>
            <p:nvPr userDrawn="1"/>
          </p:nvSpPr>
          <p:spPr>
            <a:xfrm>
              <a:off x="10168466" y="1092200"/>
              <a:ext cx="13170298" cy="10531079"/>
            </a:xfrm>
            <a:prstGeom prst="rect">
              <a:avLst/>
            </a:prstGeom>
            <a:solidFill>
              <a:schemeClr val="accent4"/>
            </a:solidFill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lIns="0" tIns="0" rIns="0" bIns="0" anchor="ctr"/>
            <a:lstStyle>
              <a:lvl1pPr>
                <a:defRPr b="0">
                  <a:solidFill>
                    <a:srgbClr val="F3F3F3"/>
                  </a:solidFill>
                  <a:latin typeface="Raleway"/>
                  <a:ea typeface="Raleway"/>
                  <a:cs typeface="Raleway"/>
                  <a:sym typeface="Raleway"/>
                </a:defRPr>
              </a:lvl1pPr>
            </a:lstStyle>
            <a:p>
              <a:endParaRPr sz="1800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10961-EE19-42C5-8B1B-B6C98622624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369027"/>
            <a:ext cx="1866900" cy="3124200"/>
          </a:xfrm>
        </p:spPr>
        <p:txBody>
          <a:bodyPr tIns="0" bIns="0" anchor="b">
            <a:noAutofit/>
          </a:bodyPr>
          <a:lstStyle>
            <a:lvl1pPr marL="0" indent="0" algn="r">
              <a:buNone/>
              <a:defRPr sz="30000">
                <a:solidFill>
                  <a:schemeClr val="accent4">
                    <a:lumMod val="40000"/>
                    <a:lumOff val="60000"/>
                    <a:alpha val="2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8681" y="4500561"/>
            <a:ext cx="4902519" cy="1325563"/>
          </a:xfrm>
        </p:spPr>
        <p:txBody>
          <a:bodyPr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36834422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7"/>
            <a:ext cx="9144000" cy="3657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906059"/>
            <a:ext cx="5911850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97771" y="4554447"/>
            <a:ext cx="1866900" cy="3124198"/>
          </a:xfrm>
          <a:solidFill>
            <a:schemeClr val="accent2">
              <a:lumMod val="75000"/>
              <a:lumOff val="25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552306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7"/>
            <a:ext cx="9144000" cy="36576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906059"/>
            <a:ext cx="5911850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97771" y="4554447"/>
            <a:ext cx="1866900" cy="3124198"/>
          </a:xfrm>
          <a:solidFill>
            <a:schemeClr val="accent1">
              <a:lumMod val="60000"/>
              <a:lumOff val="40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1717688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title="Decorative">
            <a:extLst>
              <a:ext uri="{FF2B5EF4-FFF2-40B4-BE49-F238E27FC236}">
                <a16:creationId xmlns:a16="http://schemas.microsoft.com/office/drawing/2014/main" id="{E0729B41-53A1-4BDC-BF75-A9E553C70D89}"/>
              </a:ext>
            </a:extLst>
          </p:cNvPr>
          <p:cNvSpPr/>
          <p:nvPr userDrawn="1"/>
        </p:nvSpPr>
        <p:spPr>
          <a:xfrm>
            <a:off x="0" y="1405467"/>
            <a:ext cx="9144000" cy="36576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C2A57E-453E-4CB0-8392-79C8834529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1906059"/>
            <a:ext cx="5911850" cy="1694180"/>
          </a:xfrm>
        </p:spPr>
        <p:txBody>
          <a:bodyPr lIns="0" anchor="t">
            <a:noAutofit/>
          </a:bodyPr>
          <a:lstStyle>
            <a:lvl1pPr>
              <a:defRPr sz="66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Section Header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6E820AC0-D6D8-48F9-9D9F-A17400A404B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97771" y="4554447"/>
            <a:ext cx="1866900" cy="3124198"/>
          </a:xfrm>
          <a:solidFill>
            <a:schemeClr val="accent4">
              <a:lumMod val="40000"/>
              <a:lumOff val="60000"/>
            </a:schemeClr>
          </a:solidFill>
        </p:spPr>
        <p:txBody>
          <a:bodyPr bIns="0" anchor="b">
            <a:noAutofit/>
          </a:bodyPr>
          <a:lstStyle>
            <a:lvl1pPr marL="0" indent="0" algn="ctr">
              <a:buNone/>
              <a:defRPr sz="2500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217497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97916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1"/>
            <a:ext cx="4543425" cy="6857995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88742" y="1074809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88742" y="2365537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88742" y="3656265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88742" y="4946994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Picture Placeholder 5" title="Decorative">
            <a:extLst>
              <a:ext uri="{FF2B5EF4-FFF2-40B4-BE49-F238E27FC236}">
                <a16:creationId xmlns:a16="http://schemas.microsoft.com/office/drawing/2014/main" id="{EADDC907-00BA-437D-8631-DCDAA19616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62438" y="1002147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5" title="Decorative">
            <a:extLst>
              <a:ext uri="{FF2B5EF4-FFF2-40B4-BE49-F238E27FC236}">
                <a16:creationId xmlns:a16="http://schemas.microsoft.com/office/drawing/2014/main" id="{44A0EDB5-B80A-4225-9741-99690ADBCE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62438" y="2291506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5" title="Decorative">
            <a:extLst>
              <a:ext uri="{FF2B5EF4-FFF2-40B4-BE49-F238E27FC236}">
                <a16:creationId xmlns:a16="http://schemas.microsoft.com/office/drawing/2014/main" id="{E5C18081-A6EE-421D-96AC-0A7FA46F744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2438" y="3580864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5" title="Decorative">
            <a:extLst>
              <a:ext uri="{FF2B5EF4-FFF2-40B4-BE49-F238E27FC236}">
                <a16:creationId xmlns:a16="http://schemas.microsoft.com/office/drawing/2014/main" id="{1D21CB0A-3210-4B51-85A0-5111AEBA21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62438" y="4870224"/>
            <a:ext cx="663926" cy="885235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793" y="1100290"/>
            <a:ext cx="3006328" cy="1395208"/>
          </a:xfrm>
        </p:spPr>
        <p:txBody>
          <a:bodyPr lIns="0"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794" y="2561160"/>
            <a:ext cx="3006328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bg1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0" y="3498662"/>
            <a:ext cx="3006329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438872" y="2398244"/>
            <a:ext cx="0" cy="1641605"/>
          </a:xfrm>
          <a:prstGeom prst="line">
            <a:avLst/>
          </a:prstGeom>
          <a:ln w="76200">
            <a:solidFill>
              <a:schemeClr val="accent2">
                <a:lumMod val="50000"/>
                <a:lumOff val="5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426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4037" userDrawn="1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88742" y="1058980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88742" y="2365537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88742" y="3656265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88742" y="4946994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793" y="1100290"/>
            <a:ext cx="3006328" cy="1395208"/>
          </a:xfrm>
        </p:spPr>
        <p:txBody>
          <a:bodyPr lIns="0" anchor="b"/>
          <a:lstStyle>
            <a:lvl1pPr>
              <a:defRPr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20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794" y="2561160"/>
            <a:ext cx="3006328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0" y="3498662"/>
            <a:ext cx="3006329" cy="2560899"/>
          </a:xfrm>
        </p:spPr>
        <p:txBody>
          <a:bodyPr lIns="0">
            <a:noAutofit/>
          </a:bodyPr>
          <a:lstStyle>
            <a:lvl1pPr marL="0" indent="0">
              <a:lnSpc>
                <a:spcPct val="100000"/>
              </a:lnSpc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438872" y="2398244"/>
            <a:ext cx="0" cy="16416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E5B409A-28A1-4F13-9C1C-E15291930DF1}"/>
              </a:ext>
            </a:extLst>
          </p:cNvPr>
          <p:cNvSpPr/>
          <p:nvPr userDrawn="1"/>
        </p:nvSpPr>
        <p:spPr>
          <a:xfrm>
            <a:off x="5041254" y="1047457"/>
            <a:ext cx="566057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A9508C-D302-4643-AFFA-37BE20A4CF91}"/>
              </a:ext>
            </a:extLst>
          </p:cNvPr>
          <p:cNvSpPr/>
          <p:nvPr userDrawn="1"/>
        </p:nvSpPr>
        <p:spPr>
          <a:xfrm>
            <a:off x="5041254" y="2342489"/>
            <a:ext cx="566057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C430BF1-F654-4C13-9094-97AE78B80696}"/>
              </a:ext>
            </a:extLst>
          </p:cNvPr>
          <p:cNvSpPr/>
          <p:nvPr userDrawn="1"/>
        </p:nvSpPr>
        <p:spPr>
          <a:xfrm>
            <a:off x="5041254" y="3644741"/>
            <a:ext cx="566057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4F3E6A2-CCB8-4870-9797-40002216D2B3}"/>
              </a:ext>
            </a:extLst>
          </p:cNvPr>
          <p:cNvSpPr/>
          <p:nvPr userDrawn="1"/>
        </p:nvSpPr>
        <p:spPr>
          <a:xfrm>
            <a:off x="5041254" y="4935470"/>
            <a:ext cx="566057" cy="75474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3725AD6-E3CC-4FAC-94F3-1F4CB56D222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155808" y="1200197"/>
            <a:ext cx="336947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8" name="Picture Placeholder 3">
            <a:extLst>
              <a:ext uri="{FF2B5EF4-FFF2-40B4-BE49-F238E27FC236}">
                <a16:creationId xmlns:a16="http://schemas.microsoft.com/office/drawing/2014/main" id="{C80D4B49-1275-4A83-A987-EC233FB6CC3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155808" y="2506753"/>
            <a:ext cx="336947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7B475AE2-C1A9-4191-A31B-5D6893397E2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155808" y="3797480"/>
            <a:ext cx="336947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C29F28E2-C28B-447C-818F-8676A82EEAA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155808" y="5088209"/>
            <a:ext cx="336947" cy="449263"/>
          </a:xfrm>
        </p:spPr>
        <p:txBody>
          <a:bodyPr anchor="ctr">
            <a:normAutofit/>
          </a:bodyPr>
          <a:lstStyle>
            <a:lvl1pPr marL="0" indent="0" algn="ctr">
              <a:buNone/>
              <a:defRPr sz="7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922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97" userDrawn="1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0" y="3721473"/>
            <a:ext cx="9144000" cy="3136523"/>
          </a:xfrm>
          <a:prstGeom prst="rect">
            <a:avLst/>
          </a:prstGeom>
          <a:solidFill>
            <a:schemeClr val="accent2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407" y="358611"/>
            <a:ext cx="8141186" cy="804759"/>
          </a:xfrm>
        </p:spPr>
        <p:txBody>
          <a:bodyPr lIns="0" anchor="b">
            <a:normAutofit/>
          </a:bodyPr>
          <a:lstStyle>
            <a:lvl1pPr algn="ctr">
              <a:defRPr sz="4000"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34103" y="2592711"/>
            <a:ext cx="73031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 title="Decorative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69582" y="2592711"/>
            <a:ext cx="73031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 title="Decorative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05060" y="2592711"/>
            <a:ext cx="73031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 title="Decorative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40539" y="2592711"/>
            <a:ext cx="730319" cy="973759"/>
          </a:xfrm>
          <a:prstGeom prst="ellipse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3085" y="3920809"/>
            <a:ext cx="1852355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07619" y="3923752"/>
            <a:ext cx="1852355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42152" y="3920809"/>
            <a:ext cx="1852355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76687" y="3916626"/>
            <a:ext cx="1852355" cy="73169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1408" y="1489702"/>
            <a:ext cx="8141186" cy="541483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496184"/>
            <a:ext cx="0" cy="1641604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638410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9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4050" y="3107447"/>
            <a:ext cx="5439379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4050" y="4195471"/>
            <a:ext cx="5439378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3198471"/>
            <a:ext cx="0" cy="1641604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928578" y="860779"/>
            <a:ext cx="7286844" cy="5136445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533285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73085" y="4601529"/>
            <a:ext cx="1852355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07619" y="4604472"/>
            <a:ext cx="1852355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742152" y="4601529"/>
            <a:ext cx="1852355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76687" y="4597346"/>
            <a:ext cx="1852355" cy="1562154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1407" y="358611"/>
            <a:ext cx="8141186" cy="804759"/>
          </a:xfrm>
        </p:spPr>
        <p:txBody>
          <a:bodyPr lIns="0" anchor="b">
            <a:normAutofit/>
          </a:bodyPr>
          <a:lstStyle>
            <a:lvl1pPr algn="ctr">
              <a:defRPr sz="4000"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A4E9B315-244E-41A8-B655-63FCC22CC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1408" y="1489702"/>
            <a:ext cx="8141186" cy="731691"/>
          </a:xfrm>
        </p:spPr>
        <p:txBody>
          <a:bodyPr l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1400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496184"/>
            <a:ext cx="0" cy="164160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7D7457D0-C252-49A3-9635-C29B38A49BDC}"/>
              </a:ext>
            </a:extLst>
          </p:cNvPr>
          <p:cNvSpPr/>
          <p:nvPr userDrawn="1"/>
        </p:nvSpPr>
        <p:spPr>
          <a:xfrm>
            <a:off x="884719" y="3047656"/>
            <a:ext cx="1029087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566715FF-568E-4151-A75B-79EC2EC52AED}"/>
              </a:ext>
            </a:extLst>
          </p:cNvPr>
          <p:cNvSpPr/>
          <p:nvPr userDrawn="1"/>
        </p:nvSpPr>
        <p:spPr>
          <a:xfrm>
            <a:off x="3019253" y="3047656"/>
            <a:ext cx="1029087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E41CAAB-44C4-48D7-80E1-3BF0D8006A5A}"/>
              </a:ext>
            </a:extLst>
          </p:cNvPr>
          <p:cNvSpPr/>
          <p:nvPr userDrawn="1"/>
        </p:nvSpPr>
        <p:spPr>
          <a:xfrm>
            <a:off x="5153786" y="3047656"/>
            <a:ext cx="1029087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3251A171-181E-416A-9BB8-F6DBEB470707}"/>
              </a:ext>
            </a:extLst>
          </p:cNvPr>
          <p:cNvSpPr/>
          <p:nvPr userDrawn="1"/>
        </p:nvSpPr>
        <p:spPr>
          <a:xfrm>
            <a:off x="7288321" y="3047656"/>
            <a:ext cx="1029087" cy="137211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FE6EF7CF-2190-49FE-8BAE-D2863ECD5CA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046644" y="3263556"/>
            <a:ext cx="705237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47D99824-ECF4-4A44-A7CE-84F3AC262C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161194" y="3263556"/>
            <a:ext cx="705237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F1AE9D02-1431-4CC3-8919-5D21732C45C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323369" y="3263556"/>
            <a:ext cx="705237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9207058-4EB8-4D3C-B236-53DC24F30D9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466494" y="3263556"/>
            <a:ext cx="705237" cy="94031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055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98" userDrawn="1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Decorative">
            <a:extLst>
              <a:ext uri="{FF2B5EF4-FFF2-40B4-BE49-F238E27FC236}">
                <a16:creationId xmlns:a16="http://schemas.microsoft.com/office/drawing/2014/main" id="{BC0DB138-926E-4EF2-BFC2-93D610E35703}"/>
              </a:ext>
            </a:extLst>
          </p:cNvPr>
          <p:cNvSpPr/>
          <p:nvPr userDrawn="1"/>
        </p:nvSpPr>
        <p:spPr>
          <a:xfrm>
            <a:off x="4600575" y="1"/>
            <a:ext cx="4543425" cy="6857995"/>
          </a:xfrm>
          <a:prstGeom prst="rect">
            <a:avLst/>
          </a:prstGeom>
          <a:solidFill>
            <a:srgbClr val="DFE3E9"/>
          </a:solidFill>
        </p:spPr>
        <p:txBody>
          <a:bodyPr vert="horz" lIns="1296000" tIns="45720" rIns="432000" bIns="45720" rtlCol="0" anchor="ctr">
            <a:normAutofit/>
          </a:bodyPr>
          <a:lstStyle/>
          <a:p>
            <a:pPr lvl="0" indent="0">
              <a:lnSpc>
                <a:spcPct val="100000"/>
              </a:lnSpc>
              <a:spcBef>
                <a:spcPts val="1000"/>
              </a:spcBef>
              <a:buFontTx/>
              <a:buNone/>
            </a:pPr>
            <a:endParaRPr lang="en-US" sz="1400" b="0" i="0" spc="0" noProof="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5B2C2DA-ADF3-D44B-8824-9B44E01F7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793" y="2234610"/>
            <a:ext cx="3006328" cy="1395208"/>
          </a:xfrm>
        </p:spPr>
        <p:txBody>
          <a:bodyPr lIns="0" anchor="b"/>
          <a:lstStyle>
            <a:lvl1pPr>
              <a:defRPr b="1"/>
            </a:lvl1pPr>
          </a:lstStyle>
          <a:p>
            <a:r>
              <a:rPr lang="en-US" noProof="0"/>
              <a:t>Click to Add Slide Title Here</a:t>
            </a:r>
          </a:p>
        </p:txBody>
      </p:sp>
      <p:sp>
        <p:nvSpPr>
          <p:cNvPr id="17" name="Text Placeholder 11">
            <a:extLst>
              <a:ext uri="{FF2B5EF4-FFF2-40B4-BE49-F238E27FC236}">
                <a16:creationId xmlns:a16="http://schemas.microsoft.com/office/drawing/2014/main" id="{6CAA743B-32D9-CE44-9E46-D38DB57EFAC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794" y="3695480"/>
            <a:ext cx="3006328" cy="602887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6" name="Picture Placeholder 5" title="Decorative">
            <a:extLst>
              <a:ext uri="{FF2B5EF4-FFF2-40B4-BE49-F238E27FC236}">
                <a16:creationId xmlns:a16="http://schemas.microsoft.com/office/drawing/2014/main" id="{8C7AA169-6546-4620-BD7B-7B36553C28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52192" y="954225"/>
            <a:ext cx="730319" cy="973759"/>
          </a:xfrm>
          <a:prstGeom prst="ellipse">
            <a:avLst/>
          </a:prstGeom>
          <a:noFill/>
          <a:ln w="38100">
            <a:noFill/>
          </a:ln>
        </p:spPr>
        <p:txBody>
          <a:bodyPr>
            <a:normAutofit/>
          </a:bodyPr>
          <a:lstStyle>
            <a:lvl1pPr>
              <a:defRPr sz="8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1" name="Picture Placeholder 5" title="Decorative">
            <a:extLst>
              <a:ext uri="{FF2B5EF4-FFF2-40B4-BE49-F238E27FC236}">
                <a16:creationId xmlns:a16="http://schemas.microsoft.com/office/drawing/2014/main" id="{CE9C16DA-A24B-4516-BCC8-C747730478D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952192" y="2245736"/>
            <a:ext cx="73031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5" title="Decorative">
            <a:extLst>
              <a:ext uri="{FF2B5EF4-FFF2-40B4-BE49-F238E27FC236}">
                <a16:creationId xmlns:a16="http://schemas.microsoft.com/office/drawing/2014/main" id="{A498122E-BB6F-4765-B85E-6410B9CE17A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2192" y="3537247"/>
            <a:ext cx="73031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5" title="Decorative">
            <a:extLst>
              <a:ext uri="{FF2B5EF4-FFF2-40B4-BE49-F238E27FC236}">
                <a16:creationId xmlns:a16="http://schemas.microsoft.com/office/drawing/2014/main" id="{D19B2F25-5E98-4166-8476-BE599D1612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2192" y="4828758"/>
            <a:ext cx="730319" cy="973759"/>
          </a:xfrm>
          <a:prstGeom prst="ellipse">
            <a:avLst/>
          </a:prstGeom>
          <a:noFill/>
          <a:ln w="38100">
            <a:noFill/>
          </a:ln>
        </p:spPr>
        <p:txBody>
          <a:bodyPr vert="horz" lIns="91440" tIns="45720" rIns="91440" bIns="45720" rtlCol="0">
            <a:normAutofit/>
          </a:bodyPr>
          <a:lstStyle>
            <a:lvl1pPr>
              <a:defRPr lang="en-US" sz="8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985C547-771F-4BD4-ADA8-B270DC50BD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788742" y="1074809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5726DA1D-D34F-4505-9722-98586A88D85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788742" y="2365537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DA05F0E8-C4BA-4839-9D3B-C830E73980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788742" y="3656265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3BDE5625-360A-435B-8812-2FFD30C937B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788742" y="4946994"/>
            <a:ext cx="2983236" cy="73169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438872" y="3549709"/>
            <a:ext cx="0" cy="1641604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4194667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98" userDrawn="1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title="Decorative"/>
          <p:cNvSpPr/>
          <p:nvPr userDrawn="1"/>
        </p:nvSpPr>
        <p:spPr>
          <a:xfrm>
            <a:off x="0" y="1"/>
            <a:ext cx="9144000" cy="28096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86" y="597068"/>
            <a:ext cx="6576469" cy="1149325"/>
          </a:xfrm>
        </p:spPr>
        <p:txBody>
          <a:bodyPr lIns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153" y="3050995"/>
            <a:ext cx="1232538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881698" y="3050995"/>
            <a:ext cx="1232538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84243" y="3061267"/>
            <a:ext cx="1232538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86787" y="3061267"/>
            <a:ext cx="1232538" cy="16433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3534" y="5272005"/>
            <a:ext cx="1888204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534" y="4791480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58207" y="5272005"/>
            <a:ext cx="1888204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58207" y="4791480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5A499762-AEDB-43BC-89CC-CC0602BEAF7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662880" y="5282275"/>
            <a:ext cx="1888204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880EDD7E-326D-47DC-B58D-88ECE1D00F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662880" y="4801750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DB92C933-F978-486C-A305-0BAC73E0F152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767553" y="5282275"/>
            <a:ext cx="1888204" cy="1029458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B18BFAE0-942E-42DB-BD07-596D50E07E37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767553" y="4801750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21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1032867"/>
            <a:ext cx="0" cy="1641604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6455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title="Decorative"/>
          <p:cNvSpPr/>
          <p:nvPr userDrawn="1"/>
        </p:nvSpPr>
        <p:spPr>
          <a:xfrm>
            <a:off x="0" y="1964267"/>
            <a:ext cx="2289547" cy="24435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1" name="Rectangle 20" title="Decorative"/>
          <p:cNvSpPr/>
          <p:nvPr userDrawn="1"/>
        </p:nvSpPr>
        <p:spPr>
          <a:xfrm>
            <a:off x="4569636" y="1964267"/>
            <a:ext cx="2289547" cy="24435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8" name="Rectangle 27" title="Decorative"/>
          <p:cNvSpPr/>
          <p:nvPr userDrawn="1"/>
        </p:nvSpPr>
        <p:spPr>
          <a:xfrm>
            <a:off x="6854454" y="4414498"/>
            <a:ext cx="2289547" cy="2443502"/>
          </a:xfrm>
          <a:prstGeom prst="rect">
            <a:avLst/>
          </a:prstGeom>
          <a:solidFill>
            <a:schemeClr val="accent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BBE79-9A2D-485C-A5FF-D6F6AFD2AFC3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580166" y="616350"/>
            <a:ext cx="5983670" cy="1062602"/>
          </a:xfrm>
        </p:spPr>
        <p:txBody>
          <a:bodyPr lIns="0"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Picture Placeholder 4" title="Decorative">
            <a:extLst>
              <a:ext uri="{FF2B5EF4-FFF2-40B4-BE49-F238E27FC236}">
                <a16:creationId xmlns:a16="http://schemas.microsoft.com/office/drawing/2014/main" id="{0D8C8A61-C19F-4EF6-A991-5B6EFC5F7A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416552"/>
            <a:ext cx="2290572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4" title="Decorative">
            <a:extLst>
              <a:ext uri="{FF2B5EF4-FFF2-40B4-BE49-F238E27FC236}">
                <a16:creationId xmlns:a16="http://schemas.microsoft.com/office/drawing/2014/main" id="{12606688-9042-46BE-82EA-2A9034C21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84818" y="1964267"/>
            <a:ext cx="2290572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4" title="Decorative">
            <a:extLst>
              <a:ext uri="{FF2B5EF4-FFF2-40B4-BE49-F238E27FC236}">
                <a16:creationId xmlns:a16="http://schemas.microsoft.com/office/drawing/2014/main" id="{94A72397-DF36-48ED-9888-0827D143B9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3428" y="1964267"/>
            <a:ext cx="2290572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Rectangle 25" title="Decorative"/>
          <p:cNvSpPr/>
          <p:nvPr userDrawn="1"/>
        </p:nvSpPr>
        <p:spPr>
          <a:xfrm>
            <a:off x="2284818" y="4414498"/>
            <a:ext cx="2289547" cy="24435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D736A8B-DD51-4DE5-A500-3F2E06CA9E12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198308" y="3652861"/>
            <a:ext cx="1888204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088F0D2C-15BE-4CDF-B390-80500DDD7436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8308" y="3248536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C14EC5C-D80F-42F2-A5F0-D4F07AADAEC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4769282" y="3652861"/>
            <a:ext cx="1888204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235DD3B7-76E7-45B9-B75B-30D7AFC8EE6C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769282" y="3248536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3B9FAC90-EA8D-4C0E-A0D1-0D252B50A12F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466694" y="5167572"/>
            <a:ext cx="1888204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56F808-0B84-4923-9C86-83F13CFABBB6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2466694" y="4763247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6D49870F-68D7-4CDC-8F2A-696151FA2B90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7059211" y="5167572"/>
            <a:ext cx="1888204" cy="484146"/>
          </a:xfrm>
        </p:spPr>
        <p:txBody>
          <a:bodyPr lIns="0"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530C251D-6B9A-485B-A02D-AAF34ECA7B5D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7059211" y="4763247"/>
            <a:ext cx="1888204" cy="382749"/>
          </a:xfrm>
        </p:spPr>
        <p:txBody>
          <a:bodyPr lIns="0" anchor="b">
            <a:noAutofit/>
          </a:bodyPr>
          <a:lstStyle>
            <a:lvl1pPr marL="0" indent="0" algn="ctr">
              <a:buNone/>
              <a:defRPr sz="1600" b="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ADD NAME HERE</a:t>
            </a:r>
          </a:p>
        </p:txBody>
      </p:sp>
      <p:sp>
        <p:nvSpPr>
          <p:cNvPr id="31" name="Picture Placeholder 4" title="Decorative">
            <a:extLst>
              <a:ext uri="{FF2B5EF4-FFF2-40B4-BE49-F238E27FC236}">
                <a16:creationId xmlns:a16="http://schemas.microsoft.com/office/drawing/2014/main" id="{FB28CC40-CBF3-4E1C-841D-45C7739F95E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69636" y="4416552"/>
            <a:ext cx="2290572" cy="244144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7509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39973"/>
            <a:ext cx="3575447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0" y="2635243"/>
            <a:ext cx="3575447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247680"/>
            <a:ext cx="3575447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453177" y="2247901"/>
            <a:ext cx="4215355" cy="387032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B5F4DF3-3822-4AC9-9C82-C8D284E443EB}"/>
              </a:ext>
            </a:extLst>
          </p:cNvPr>
          <p:cNvSpPr/>
          <p:nvPr userDrawn="1"/>
        </p:nvSpPr>
        <p:spPr>
          <a:xfrm>
            <a:off x="4453177" y="2082800"/>
            <a:ext cx="4215355" cy="1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</p:spTree>
    <p:extLst>
      <p:ext uri="{BB962C8B-B14F-4D97-AF65-F5344CB8AC3E}">
        <p14:creationId xmlns:p14="http://schemas.microsoft.com/office/powerpoint/2010/main" val="290096353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39973"/>
            <a:ext cx="3575447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0" y="2635243"/>
            <a:ext cx="3575447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247680"/>
            <a:ext cx="3575447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453177" y="839973"/>
            <a:ext cx="4215355" cy="5278253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7" name="Shape 62" title="Decorative">
            <a:extLst>
              <a:ext uri="{FF2B5EF4-FFF2-40B4-BE49-F238E27FC236}">
                <a16:creationId xmlns:a16="http://schemas.microsoft.com/office/drawing/2014/main" id="{5C48ADE8-5D65-4FF2-93E1-D504137454D1}"/>
              </a:ext>
            </a:extLst>
          </p:cNvPr>
          <p:cNvSpPr/>
          <p:nvPr userDrawn="1"/>
        </p:nvSpPr>
        <p:spPr>
          <a:xfrm flipV="1">
            <a:off x="4328105" y="839972"/>
            <a:ext cx="0" cy="5370328"/>
          </a:xfrm>
          <a:prstGeom prst="line">
            <a:avLst/>
          </a:prstGeom>
          <a:ln w="76200">
            <a:solidFill>
              <a:schemeClr val="accent1">
                <a:alpha val="97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3101273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EE74C1-9E1A-46A4-9261-8F389FEAB7F4}"/>
              </a:ext>
            </a:extLst>
          </p:cNvPr>
          <p:cNvSpPr/>
          <p:nvPr userDrawn="1"/>
        </p:nvSpPr>
        <p:spPr>
          <a:xfrm>
            <a:off x="4295775" y="0"/>
            <a:ext cx="48482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39973"/>
            <a:ext cx="3575447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0" y="2635243"/>
            <a:ext cx="3575447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247680"/>
            <a:ext cx="3575447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453177" y="839973"/>
            <a:ext cx="4215355" cy="52782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147689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5EE74C1-9E1A-46A4-9261-8F389FEAB7F4}"/>
              </a:ext>
            </a:extLst>
          </p:cNvPr>
          <p:cNvSpPr/>
          <p:nvPr userDrawn="1"/>
        </p:nvSpPr>
        <p:spPr>
          <a:xfrm>
            <a:off x="4295775" y="0"/>
            <a:ext cx="484822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0" y="839973"/>
            <a:ext cx="3575447" cy="1342045"/>
          </a:xfrm>
        </p:spPr>
        <p:txBody>
          <a:bodyPr lIns="0" anchor="b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0" y="2635243"/>
            <a:ext cx="3575447" cy="34832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  <a:latin typeface="+mn-lt"/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BC005EA5-AC3E-B248-B6E7-9CA2F3092AA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8650" y="2247680"/>
            <a:ext cx="3575447" cy="321901"/>
          </a:xfrm>
        </p:spPr>
        <p:txBody>
          <a:bodyPr lIns="0" anchor="t">
            <a:normAutofit/>
          </a:bodyPr>
          <a:lstStyle>
            <a:lvl1pPr marL="0" indent="0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SUBTITLE HERE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453177" y="839973"/>
            <a:ext cx="4215355" cy="527825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1542580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385" y="687573"/>
            <a:ext cx="3575447" cy="1342045"/>
          </a:xfrm>
        </p:spPr>
        <p:txBody>
          <a:bodyPr lIns="0" anchor="b">
            <a:normAutofit/>
          </a:bodyPr>
          <a:lstStyle>
            <a:lvl1pPr algn="r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61565" y="687573"/>
            <a:ext cx="4028055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628650" y="2392681"/>
            <a:ext cx="8039882" cy="416750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45607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F6D2B1F-21AB-FC4C-ADF6-BC4463A62D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385" y="687573"/>
            <a:ext cx="3575447" cy="1342045"/>
          </a:xfrm>
        </p:spPr>
        <p:txBody>
          <a:bodyPr lIns="0" anchor="b">
            <a:normAutofit/>
          </a:bodyPr>
          <a:lstStyle>
            <a:lvl1pPr algn="r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1372009-C299-3A49-80B3-22EAC70160E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61565" y="687573"/>
            <a:ext cx="4028055" cy="1342044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buNone/>
              <a:defRPr sz="1400" spc="0">
                <a:solidFill>
                  <a:schemeClr val="tx2"/>
                </a:solidFill>
              </a:defRPr>
            </a:lvl1pPr>
            <a:lvl2pPr marL="457200" indent="0">
              <a:lnSpc>
                <a:spcPct val="100000"/>
              </a:lnSpc>
              <a:buNone/>
              <a:defRPr sz="1100" spc="0">
                <a:solidFill>
                  <a:schemeClr val="tx2"/>
                </a:solidFill>
              </a:defRPr>
            </a:lvl2pPr>
            <a:lvl3pPr marL="914400" indent="0">
              <a:lnSpc>
                <a:spcPct val="100000"/>
              </a:lnSpc>
              <a:buNone/>
              <a:defRPr sz="1050" spc="0">
                <a:solidFill>
                  <a:schemeClr val="tx2"/>
                </a:solidFill>
              </a:defRPr>
            </a:lvl3pPr>
            <a:lvl4pPr marL="13716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4pPr>
            <a:lvl5pPr marL="1828800" indent="0">
              <a:lnSpc>
                <a:spcPct val="100000"/>
              </a:lnSpc>
              <a:buNone/>
              <a:defRPr sz="1000" spc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Chart Placeholder 2" title="Decorative">
            <a:extLst>
              <a:ext uri="{FF2B5EF4-FFF2-40B4-BE49-F238E27FC236}">
                <a16:creationId xmlns:a16="http://schemas.microsoft.com/office/drawing/2014/main" id="{D352E4A8-F531-4E6C-BD45-CE540EDB1D48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4361565" y="2392681"/>
            <a:ext cx="4306967" cy="4023995"/>
          </a:xfrm>
        </p:spPr>
        <p:txBody>
          <a:bodyPr/>
          <a:lstStyle/>
          <a:p>
            <a:r>
              <a:rPr lang="en-US" noProof="0"/>
              <a:t>Click icon to add chart</a:t>
            </a:r>
            <a:endParaRPr lang="en-US" noProof="0" dirty="0"/>
          </a:p>
        </p:txBody>
      </p:sp>
      <p:sp>
        <p:nvSpPr>
          <p:cNvPr id="4" name="Picture Placeholder 3" title="Decorative">
            <a:extLst>
              <a:ext uri="{FF2B5EF4-FFF2-40B4-BE49-F238E27FC236}">
                <a16:creationId xmlns:a16="http://schemas.microsoft.com/office/drawing/2014/main" id="{C9E9201F-1E54-4CE0-974D-2A45F04F48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8650" y="2392046"/>
            <a:ext cx="3582591" cy="4023995"/>
          </a:xfrm>
        </p:spPr>
        <p:txBody>
          <a:bodyPr/>
          <a:lstStyle/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9851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with 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4050" y="3107447"/>
            <a:ext cx="5439379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4050" y="4195471"/>
            <a:ext cx="5439378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3198471"/>
            <a:ext cx="0" cy="1641604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928578" y="860779"/>
            <a:ext cx="7286844" cy="5136445"/>
          </a:xfrm>
          <a:prstGeom prst="rect">
            <a:avLst/>
          </a:prstGeom>
          <a:noFill/>
          <a:ln w="762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7876062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74535-13A9-914D-A6BC-97AFF2883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775" y="289560"/>
            <a:ext cx="8172450" cy="893218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43A40995-514F-A74C-B120-F2ADB49206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5775" y="1097364"/>
            <a:ext cx="8172450" cy="6028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spc="300">
                <a:solidFill>
                  <a:schemeClr val="tx2"/>
                </a:solidFill>
                <a:latin typeface="+mj-lt"/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  <a:lvl4pPr>
              <a:defRPr sz="1000">
                <a:solidFill>
                  <a:schemeClr val="tx2"/>
                </a:solidFill>
              </a:defRPr>
            </a:lvl4pPr>
            <a:lvl5pPr>
              <a:defRPr sz="1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SUBTITLE HERE</a:t>
            </a:r>
          </a:p>
        </p:txBody>
      </p:sp>
      <p:sp>
        <p:nvSpPr>
          <p:cNvPr id="4" name="Table Placeholder 3" title="Decorative">
            <a:extLst>
              <a:ext uri="{FF2B5EF4-FFF2-40B4-BE49-F238E27FC236}">
                <a16:creationId xmlns:a16="http://schemas.microsoft.com/office/drawing/2014/main" id="{EC1740A4-BBA1-4296-9738-ADD3B80B2439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85775" y="1806575"/>
            <a:ext cx="8172450" cy="457835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8298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69723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AB4EF4F-0A84-4C50-B171-F044231527B2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4" name="Picture Placeholder 6" title="Decorative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427447" y="260350"/>
            <a:ext cx="3369469" cy="630078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 title="Decorative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79307" y="260350"/>
            <a:ext cx="3039666" cy="3803650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Picture Placeholder 6" title="Decorative">
            <a:extLst>
              <a:ext uri="{FF2B5EF4-FFF2-40B4-BE49-F238E27FC236}">
                <a16:creationId xmlns:a16="http://schemas.microsoft.com/office/drawing/2014/main" id="{B64BDA74-9644-41EB-984D-939D27B60F3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879307" y="4165600"/>
            <a:ext cx="3039666" cy="2395538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8621" y="450030"/>
            <a:ext cx="1933574" cy="2508588"/>
          </a:xfrm>
        </p:spPr>
        <p:txBody>
          <a:bodyPr lIns="0" anchor="b">
            <a:normAutofit/>
          </a:bodyPr>
          <a:lstStyle>
            <a:lvl1pPr algn="l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1209422" y="2233493"/>
            <a:ext cx="0" cy="1641604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2529377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6" title="Decorative">
            <a:extLst>
              <a:ext uri="{FF2B5EF4-FFF2-40B4-BE49-F238E27FC236}">
                <a16:creationId xmlns:a16="http://schemas.microsoft.com/office/drawing/2014/main" id="{18957288-25D1-4D25-BECD-5A2E6A88818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37" y="1497808"/>
            <a:ext cx="2347001" cy="5360192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6" name="Picture Placeholder 6" title="Decorative">
            <a:extLst>
              <a:ext uri="{FF2B5EF4-FFF2-40B4-BE49-F238E27FC236}">
                <a16:creationId xmlns:a16="http://schemas.microsoft.com/office/drawing/2014/main" id="{3F6FD22A-5FDA-45EC-BE49-3C0E30A397B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525036" y="-20671"/>
            <a:ext cx="2347002" cy="5397069"/>
          </a:xfr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>
              <a:defRPr lang="en-US" sz="1800"/>
            </a:lvl1pPr>
          </a:lstStyle>
          <a:p>
            <a:pPr marL="0" lvl="0" indent="0" algn="ctr">
              <a:buNone/>
            </a:pPr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1D0563-B39F-46E6-AC0D-1CDBD9E898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6085" y="2718684"/>
            <a:ext cx="2561670" cy="2508588"/>
          </a:xfrm>
        </p:spPr>
        <p:txBody>
          <a:bodyPr lIns="0" anchor="b">
            <a:normAutofit/>
          </a:bodyPr>
          <a:lstStyle>
            <a:lvl1pPr algn="l">
              <a:defRPr sz="4000"/>
            </a:lvl1pPr>
          </a:lstStyle>
          <a:p>
            <a:r>
              <a:rPr lang="en-US" noProof="0"/>
              <a:t>Click to Add </a:t>
            </a:r>
            <a:br>
              <a:rPr lang="en-US" noProof="0"/>
            </a:br>
            <a:r>
              <a:rPr lang="en-US" noProof="0"/>
              <a:t>Slide Title Here</a:t>
            </a:r>
          </a:p>
        </p:txBody>
      </p:sp>
      <p:sp>
        <p:nvSpPr>
          <p:cNvPr id="10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6416886" y="4555595"/>
            <a:ext cx="0" cy="1641604"/>
          </a:xfrm>
          <a:prstGeom prst="line">
            <a:avLst/>
          </a:prstGeom>
          <a:ln w="76200">
            <a:solidFill>
              <a:schemeClr val="accent4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lang="en-US" sz="1500" noProof="0" dirty="0"/>
          </a:p>
        </p:txBody>
      </p:sp>
    </p:spTree>
    <p:extLst>
      <p:ext uri="{BB962C8B-B14F-4D97-AF65-F5344CB8AC3E}">
        <p14:creationId xmlns:p14="http://schemas.microsoft.com/office/powerpoint/2010/main" val="10967618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4" title="Decorative">
            <a:extLst>
              <a:ext uri="{FF2B5EF4-FFF2-40B4-BE49-F238E27FC236}">
                <a16:creationId xmlns:a16="http://schemas.microsoft.com/office/drawing/2014/main" id="{AC817481-FC70-46B9-B779-4E5C04778C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9544" y="1260389"/>
            <a:ext cx="2112264" cy="317381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396026" y="0"/>
            <a:ext cx="2113173" cy="317568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 title="Decorative">
            <a:extLst>
              <a:ext uri="{FF2B5EF4-FFF2-40B4-BE49-F238E27FC236}">
                <a16:creationId xmlns:a16="http://schemas.microsoft.com/office/drawing/2014/main" id="{00DB6AEA-811C-4554-97AF-7D4F2639BDC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0021" y="4586415"/>
            <a:ext cx="4349178" cy="227158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4" title="Decorative">
            <a:extLst>
              <a:ext uri="{FF2B5EF4-FFF2-40B4-BE49-F238E27FC236}">
                <a16:creationId xmlns:a16="http://schemas.microsoft.com/office/drawing/2014/main" id="{75694821-2A94-40B8-8AAD-3E3762AFD38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34803" y="4586415"/>
            <a:ext cx="2113173" cy="227158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33417" y="2030437"/>
            <a:ext cx="2113173" cy="240376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4" title="Decorative">
            <a:extLst>
              <a:ext uri="{FF2B5EF4-FFF2-40B4-BE49-F238E27FC236}">
                <a16:creationId xmlns:a16="http://schemas.microsoft.com/office/drawing/2014/main" id="{D653D0B5-B695-4544-91E9-B8223EA713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70807" y="1"/>
            <a:ext cx="2113173" cy="443420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title="Decorative"/>
          <p:cNvSpPr/>
          <p:nvPr userDrawn="1"/>
        </p:nvSpPr>
        <p:spPr>
          <a:xfrm>
            <a:off x="160021" y="1"/>
            <a:ext cx="2111787" cy="109975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9" name="Rectangle 8" title="Decorative"/>
          <p:cNvSpPr/>
          <p:nvPr userDrawn="1"/>
        </p:nvSpPr>
        <p:spPr>
          <a:xfrm>
            <a:off x="2397412" y="3334455"/>
            <a:ext cx="2111787" cy="10997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 title="Decorative"/>
          <p:cNvSpPr/>
          <p:nvPr userDrawn="1"/>
        </p:nvSpPr>
        <p:spPr>
          <a:xfrm>
            <a:off x="4634803" y="1"/>
            <a:ext cx="2111787" cy="18782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1" name="Rectangle 10" title="Decorative"/>
          <p:cNvSpPr/>
          <p:nvPr userDrawn="1"/>
        </p:nvSpPr>
        <p:spPr>
          <a:xfrm>
            <a:off x="6872193" y="4598771"/>
            <a:ext cx="2111787" cy="22592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3227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with Im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AA99C074-A230-B944-8FEA-870A76765C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4050" y="3107447"/>
            <a:ext cx="5439379" cy="891250"/>
          </a:xfrm>
        </p:spPr>
        <p:txBody>
          <a:bodyPr anchor="t">
            <a:noAutofit/>
          </a:bodyPr>
          <a:lstStyle>
            <a:lvl1pPr algn="ct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21857D-ECFA-4D4D-91DF-E365007915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4050" y="4195471"/>
            <a:ext cx="5439378" cy="338549"/>
          </a:xfrm>
        </p:spPr>
        <p:txBody>
          <a:bodyPr>
            <a:normAutofit/>
          </a:bodyPr>
          <a:lstStyle>
            <a:lvl1pPr marL="0" indent="0" algn="ctr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5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rot="16200000" flipV="1">
            <a:off x="4572000" y="3198471"/>
            <a:ext cx="0" cy="1641604"/>
          </a:xfrm>
          <a:prstGeom prst="line">
            <a:avLst/>
          </a:prstGeom>
          <a:ln w="25400">
            <a:solidFill>
              <a:schemeClr val="bg1"/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  <p:sp>
        <p:nvSpPr>
          <p:cNvPr id="7" name="Rectangle 6" title="Decorative"/>
          <p:cNvSpPr/>
          <p:nvPr userDrawn="1"/>
        </p:nvSpPr>
        <p:spPr>
          <a:xfrm>
            <a:off x="928578" y="860779"/>
            <a:ext cx="7286844" cy="5136445"/>
          </a:xfrm>
          <a:prstGeom prst="rect">
            <a:avLst/>
          </a:prstGeom>
          <a:noFill/>
          <a:ln w="76200">
            <a:solidFill>
              <a:schemeClr val="accent2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02895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49" y="3673180"/>
            <a:ext cx="5119757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 title="Decorative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48406" y="3665204"/>
            <a:ext cx="3395594" cy="2196780"/>
          </a:xfrm>
          <a:solidFill>
            <a:schemeClr val="accent1"/>
          </a:solidFill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5748406" y="3673180"/>
            <a:ext cx="1" cy="2188805"/>
          </a:xfrm>
          <a:prstGeom prst="line">
            <a:avLst/>
          </a:prstGeom>
          <a:ln w="76200">
            <a:solidFill>
              <a:schemeClr val="accent1">
                <a:lumMod val="60000"/>
                <a:lumOff val="40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13273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ivider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4" title="Decorative">
            <a:extLst>
              <a:ext uri="{FF2B5EF4-FFF2-40B4-BE49-F238E27FC236}">
                <a16:creationId xmlns:a16="http://schemas.microsoft.com/office/drawing/2014/main" id="{BE84B7CE-D997-4F92-BD9D-3F9DE2782E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3712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E919B9B-5D3F-4FF0-A499-8925E9560B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49" y="3673180"/>
            <a:ext cx="5119757" cy="2188805"/>
          </a:xfrm>
        </p:spPr>
        <p:txBody>
          <a:bodyPr rIns="457200" anchor="ctr">
            <a:noAutofit/>
          </a:bodyPr>
          <a:lstStyle>
            <a:lvl1pPr algn="r">
              <a:defRPr sz="5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12" title="Decorative">
            <a:extLst>
              <a:ext uri="{FF2B5EF4-FFF2-40B4-BE49-F238E27FC236}">
                <a16:creationId xmlns:a16="http://schemas.microsoft.com/office/drawing/2014/main" id="{89A80859-BDA6-44AA-A750-4E06108B9B2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48406" y="3665204"/>
            <a:ext cx="3395594" cy="2196780"/>
          </a:xfrm>
          <a:solidFill>
            <a:schemeClr val="accent2"/>
          </a:solidFill>
        </p:spPr>
        <p:txBody>
          <a:bodyPr lIns="274320" tIns="182880" rIns="182880" bIns="182880" anchor="ctr">
            <a:normAutofit/>
          </a:bodyPr>
          <a:lstStyle>
            <a:lvl1pPr marL="0" indent="0">
              <a:buNone/>
              <a:defRPr sz="1600" spc="3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6" name="Shape 62" title="Decorative">
            <a:extLst>
              <a:ext uri="{FF2B5EF4-FFF2-40B4-BE49-F238E27FC236}">
                <a16:creationId xmlns:a16="http://schemas.microsoft.com/office/drawing/2014/main" id="{E1A23DB6-E067-4A30-8C4B-98B452428518}"/>
              </a:ext>
            </a:extLst>
          </p:cNvPr>
          <p:cNvSpPr/>
          <p:nvPr userDrawn="1"/>
        </p:nvSpPr>
        <p:spPr>
          <a:xfrm flipV="1">
            <a:off x="5748406" y="3673180"/>
            <a:ext cx="1" cy="2188805"/>
          </a:xfrm>
          <a:prstGeom prst="line">
            <a:avLst/>
          </a:prstGeom>
          <a:ln w="76200">
            <a:solidFill>
              <a:schemeClr val="accent2">
                <a:lumMod val="75000"/>
                <a:lumOff val="25000"/>
              </a:schemeClr>
            </a:solidFill>
            <a:miter lim="400000"/>
          </a:ln>
        </p:spPr>
        <p:txBody>
          <a:bodyPr lIns="19050" tIns="19050" rIns="19050" bIns="19050" anchor="ctr"/>
          <a:lstStyle/>
          <a:p>
            <a:pPr algn="ctr">
              <a:defRPr sz="3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500" dirty="0"/>
          </a:p>
        </p:txBody>
      </p:sp>
    </p:spTree>
    <p:extLst>
      <p:ext uri="{BB962C8B-B14F-4D97-AF65-F5344CB8AC3E}">
        <p14:creationId xmlns:p14="http://schemas.microsoft.com/office/powerpoint/2010/main" val="11420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F0FA98-2EE8-734A-95BB-A4637DCAD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5A45B-F495-F641-AA7A-36292C3CC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27B26-65C5-5A4B-AAEC-70B3B5201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73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736" r:id="rId2"/>
    <p:sldLayoutId id="2147483689" r:id="rId3"/>
    <p:sldLayoutId id="2147483735" r:id="rId4"/>
    <p:sldLayoutId id="2147483684" r:id="rId5"/>
    <p:sldLayoutId id="2147483752" r:id="rId6"/>
    <p:sldLayoutId id="2147483737" r:id="rId7"/>
    <p:sldLayoutId id="2147483651" r:id="rId8"/>
    <p:sldLayoutId id="2147483738" r:id="rId9"/>
    <p:sldLayoutId id="2147483685" r:id="rId10"/>
    <p:sldLayoutId id="2147483674" r:id="rId11"/>
    <p:sldLayoutId id="2147483690" r:id="rId12"/>
    <p:sldLayoutId id="2147483694" r:id="rId13"/>
    <p:sldLayoutId id="2147483748" r:id="rId14"/>
    <p:sldLayoutId id="2147483693" r:id="rId15"/>
    <p:sldLayoutId id="2147483686" r:id="rId16"/>
    <p:sldLayoutId id="2147483703" r:id="rId17"/>
    <p:sldLayoutId id="2147483709" r:id="rId18"/>
    <p:sldLayoutId id="2147483710" r:id="rId19"/>
    <p:sldLayoutId id="2147483711" r:id="rId20"/>
    <p:sldLayoutId id="2147483712" r:id="rId21"/>
    <p:sldLayoutId id="2147483749" r:id="rId22"/>
    <p:sldLayoutId id="2147483751" r:id="rId23"/>
    <p:sldLayoutId id="2147483704" r:id="rId24"/>
    <p:sldLayoutId id="2147483702" r:id="rId25"/>
    <p:sldLayoutId id="2147483713" r:id="rId26"/>
    <p:sldLayoutId id="2147483714" r:id="rId27"/>
    <p:sldLayoutId id="2147483715" r:id="rId28"/>
    <p:sldLayoutId id="2147483695" r:id="rId29"/>
    <p:sldLayoutId id="2147483730" r:id="rId30"/>
    <p:sldLayoutId id="2147483698" r:id="rId31"/>
    <p:sldLayoutId id="2147483731" r:id="rId32"/>
    <p:sldLayoutId id="2147483699" r:id="rId33"/>
    <p:sldLayoutId id="2147483732" r:id="rId34"/>
    <p:sldLayoutId id="2147483739" r:id="rId35"/>
    <p:sldLayoutId id="2147483740" r:id="rId36"/>
    <p:sldLayoutId id="2147483700" r:id="rId37"/>
    <p:sldLayoutId id="2147483741" r:id="rId38"/>
    <p:sldLayoutId id="2147483742" r:id="rId39"/>
    <p:sldLayoutId id="2147483696" r:id="rId40"/>
    <p:sldLayoutId id="2147483743" r:id="rId41"/>
    <p:sldLayoutId id="2147483744" r:id="rId42"/>
    <p:sldLayoutId id="2147483745" r:id="rId43"/>
    <p:sldLayoutId id="2147483705" r:id="rId44"/>
    <p:sldLayoutId id="2147483746" r:id="rId45"/>
    <p:sldLayoutId id="2147483687" r:id="rId46"/>
    <p:sldLayoutId id="2147483719" r:id="rId47"/>
    <p:sldLayoutId id="2147483720" r:id="rId48"/>
    <p:sldLayoutId id="2147483718" r:id="rId49"/>
    <p:sldLayoutId id="2147483721" r:id="rId50"/>
    <p:sldLayoutId id="2147483716" r:id="rId51"/>
    <p:sldLayoutId id="2147483722" r:id="rId52"/>
    <p:sldLayoutId id="2147483723" r:id="rId53"/>
    <p:sldLayoutId id="2147483753" r:id="rId54"/>
    <p:sldLayoutId id="2147483754" r:id="rId55"/>
    <p:sldLayoutId id="2147483755" r:id="rId56"/>
    <p:sldLayoutId id="2147483756" r:id="rId57"/>
    <p:sldLayoutId id="2147483725" r:id="rId58"/>
    <p:sldLayoutId id="2147483726" r:id="rId59"/>
    <p:sldLayoutId id="2147483675" r:id="rId60"/>
    <p:sldLayoutId id="2147483677" r:id="rId61"/>
    <p:sldLayoutId id="2147483729" r:id="rId62"/>
    <p:sldLayoutId id="2147483747" r:id="rId63"/>
    <p:sldLayoutId id="2147483728" r:id="rId6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-150">
          <a:solidFill>
            <a:schemeClr val="tx2"/>
          </a:solidFill>
          <a:latin typeface="+mj-lt"/>
          <a:ea typeface="+mj-ea"/>
          <a:cs typeface="Gill Sans" panose="020B05020201040202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96" userDrawn="1">
          <p15:clr>
            <a:srgbClr val="F26B43"/>
          </p15:clr>
        </p15:guide>
        <p15:guide id="2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8BD797-F6C5-0BB5-7710-066D9589F46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7B62013-0728-D552-3428-F94C4D971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57412"/>
            <a:ext cx="7181851" cy="891250"/>
          </a:xfrm>
        </p:spPr>
        <p:txBody>
          <a:bodyPr/>
          <a:lstStyle/>
          <a:p>
            <a:r>
              <a:rPr lang="en-US" sz="7200" dirty="0"/>
              <a:t>It Wasn’t That, </a:t>
            </a:r>
            <a:br>
              <a:rPr lang="en-US" sz="7200" dirty="0"/>
            </a:br>
            <a:r>
              <a:rPr lang="en-US" sz="7200" dirty="0"/>
              <a:t>But It Was This </a:t>
            </a:r>
          </a:p>
        </p:txBody>
      </p:sp>
    </p:spTree>
    <p:extLst>
      <p:ext uri="{BB962C8B-B14F-4D97-AF65-F5344CB8AC3E}">
        <p14:creationId xmlns:p14="http://schemas.microsoft.com/office/powerpoint/2010/main" val="1806369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3B64BCC-F440-5AC6-152E-29FB2857469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7554" y="0"/>
            <a:ext cx="3683000" cy="6858000"/>
          </a:xfrm>
        </p:spPr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E066FF-D5E2-076B-9E80-FEF36E7498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Genesis 6:14-16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7F23123-CCC2-63B3-0AA5-2513DD175F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Genesis 7:1,7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D46832D-2F28-5AF8-CE35-C4402E28F0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 Peter 3:20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7F26966-FDD5-DA40-F520-D14FA1C2AC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Hebrews 11:7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C485F0-83B5-D2C2-69A0-7831185DFBF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Genesis 6:22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176AFB3-9D06-49F5-753F-5410AF02375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4DB503B-8128-582F-6BBD-C1A652EC8D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415FC24-2489-D67D-C8EC-9B90286C972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A18374E7-CCA7-739D-E610-48194C9EB88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0739CCD8-553D-390B-F91B-DE1D7C6B81F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4E5F884-81C6-8E39-BD8B-F42DA58AB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3" y="2574758"/>
            <a:ext cx="3260557" cy="2178130"/>
          </a:xfrm>
        </p:spPr>
        <p:txBody>
          <a:bodyPr/>
          <a:lstStyle/>
          <a:p>
            <a:r>
              <a:rPr lang="en-US" sz="7200" dirty="0"/>
              <a:t>Noah and the Ark </a:t>
            </a:r>
          </a:p>
        </p:txBody>
      </p:sp>
    </p:spTree>
    <p:extLst>
      <p:ext uri="{BB962C8B-B14F-4D97-AF65-F5344CB8AC3E}">
        <p14:creationId xmlns:p14="http://schemas.microsoft.com/office/powerpoint/2010/main" val="409044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build="p"/>
      <p:bldP spid="9" grpId="0" build="p"/>
      <p:bldP spid="10" grpId="0" build="p"/>
      <p:bldP spid="11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5F91B5A-479C-2F84-86A6-21D84B68DEA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47837-60A5-1E35-8645-B1699162C9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Exodus 20:22-23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D8C978-575B-2D21-6AB3-B10E4F22DD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A06843-E0DF-6272-A2B9-A54F426E2B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z="4000" b="1" dirty="0"/>
              <a:t>Hebrews 11:28 </a:t>
            </a:r>
          </a:p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CC71EA5-E329-AD06-E1F6-817FAA0D6D7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B4A3C58-6F4F-4F96-362F-C0AB694F6C4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68E3451-3224-7520-F3DF-13DE2EE7810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FA173D0-4D7E-198B-DD73-5D243E5EDA9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1373681-6C3B-26D9-C372-61126926C59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26C97D5-382C-086D-8C08-6A5B574C6CF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A9BA76E3-852C-C51C-2694-66A68D6B2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53" y="3032600"/>
            <a:ext cx="2971799" cy="2152890"/>
          </a:xfrm>
        </p:spPr>
        <p:txBody>
          <a:bodyPr/>
          <a:lstStyle/>
          <a:p>
            <a:r>
              <a:rPr lang="en-US" sz="6600" dirty="0"/>
              <a:t>Blood of the Lamb</a:t>
            </a:r>
          </a:p>
        </p:txBody>
      </p:sp>
    </p:spTree>
    <p:extLst>
      <p:ext uri="{BB962C8B-B14F-4D97-AF65-F5344CB8AC3E}">
        <p14:creationId xmlns:p14="http://schemas.microsoft.com/office/powerpoint/2010/main" val="172323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758E34C-6BD5-20BD-6088-CE16F1CC04F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04CE5-61CF-218E-5381-6B2BC40A32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F6649B-4436-BB66-32B6-40312A837B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2 Kings 5:10-14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B7EF75-9117-471B-A427-4C2F8F8EF81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John 9:6-7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C3F373-ABF7-B11A-0766-16D76D4DED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6ECEEA3-0551-9AF5-6EEB-17B37C4E03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67CCB1C-1BCA-9D61-1212-3B7B2BA7FA9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7EDF8B9-1AAA-02A4-C83A-0655D8AE164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4289C49-1740-1942-FC25-788909B99CB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E4B0B66-EFBD-EF1D-17F3-D4B7374B555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D458174-076E-CD46-5099-DC29B7592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4133521"/>
            <a:ext cx="3344778" cy="1720287"/>
          </a:xfrm>
        </p:spPr>
        <p:txBody>
          <a:bodyPr/>
          <a:lstStyle/>
          <a:p>
            <a:r>
              <a:rPr lang="en-US" sz="7200" dirty="0"/>
              <a:t>Waters of the Jordan &amp; Siloam</a:t>
            </a:r>
          </a:p>
        </p:txBody>
      </p:sp>
    </p:spTree>
    <p:extLst>
      <p:ext uri="{BB962C8B-B14F-4D97-AF65-F5344CB8AC3E}">
        <p14:creationId xmlns:p14="http://schemas.microsoft.com/office/powerpoint/2010/main" val="1158996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252548B-9E9E-5043-F84E-87F38C059AE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90343-6E47-EBD4-27EA-827D3130A7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721349" y="879710"/>
            <a:ext cx="3601385" cy="755650"/>
          </a:xfrm>
        </p:spPr>
        <p:txBody>
          <a:bodyPr>
            <a:normAutofit/>
          </a:bodyPr>
          <a:lstStyle/>
          <a:p>
            <a:r>
              <a:rPr lang="en-US" sz="4000" b="1" dirty="0"/>
              <a:t>Acts 8:35-36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FCC4B-345C-439B-E9FD-BD8CA287F3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45E12-911A-9569-B06A-E0DA9359DAD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Mark 16:16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D99E05-7066-8BFE-4DE7-8E97496B25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BF070B7-DA35-4FB7-3510-747E1E7A15F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1 Peter 3:21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9784A5A-5E28-7FFE-4FA4-5FFAB4A837C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E7389F-3071-3915-88E5-A6AEDACE769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D6A9B56-4316-C77B-EEB7-4AE900195B6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8346D3-71BC-AA7D-4CB8-AD1B113676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115BADA-DAF0-07B1-D855-9F9BE4D2266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B9DD79E8-769B-CD6B-17CE-A678294DF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890" y="2899612"/>
            <a:ext cx="3308683" cy="2478504"/>
          </a:xfrm>
        </p:spPr>
        <p:txBody>
          <a:bodyPr/>
          <a:lstStyle/>
          <a:p>
            <a:r>
              <a:rPr lang="en-US" sz="6600" dirty="0"/>
              <a:t>Water of Baptism </a:t>
            </a:r>
          </a:p>
        </p:txBody>
      </p:sp>
    </p:spTree>
    <p:extLst>
      <p:ext uri="{BB962C8B-B14F-4D97-AF65-F5344CB8AC3E}">
        <p14:creationId xmlns:p14="http://schemas.microsoft.com/office/powerpoint/2010/main" val="54207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Custom 26">
      <a:dk1>
        <a:srgbClr val="3F3F3F"/>
      </a:dk1>
      <a:lt1>
        <a:srgbClr val="FFFFFF"/>
      </a:lt1>
      <a:dk2>
        <a:srgbClr val="000000"/>
      </a:dk2>
      <a:lt2>
        <a:srgbClr val="A5A5A5"/>
      </a:lt2>
      <a:accent1>
        <a:srgbClr val="954F72"/>
      </a:accent1>
      <a:accent2>
        <a:srgbClr val="0F3955"/>
      </a:accent2>
      <a:accent3>
        <a:srgbClr val="BBC3CD"/>
      </a:accent3>
      <a:accent4>
        <a:srgbClr val="484848"/>
      </a:accent4>
      <a:accent5>
        <a:srgbClr val="1F1F26"/>
      </a:accent5>
      <a:accent6>
        <a:srgbClr val="F2CAA2"/>
      </a:accent6>
      <a:hlink>
        <a:srgbClr val="00194C"/>
      </a:hlink>
      <a:folHlink>
        <a:srgbClr val="954F72"/>
      </a:folHlink>
    </a:clrScheme>
    <a:fontScheme name="MSFT template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ICK TO ADD TITLE" id="{634D9E51-4949-4732-B929-C29E3E42414E}" vid="{5842DBD6-7D6C-4C1A-8AA9-69FB39037E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 bold sophisticated presentation</Template>
  <TotalTime>45</TotalTime>
  <Words>53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Office Theme</vt:lpstr>
      <vt:lpstr>It Wasn’t That,  But It Was This </vt:lpstr>
      <vt:lpstr>Noah and the Ark </vt:lpstr>
      <vt:lpstr>Blood of the Lamb</vt:lpstr>
      <vt:lpstr>Waters of the Jordan &amp; Siloam</vt:lpstr>
      <vt:lpstr>Water of Baptism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Brandon Hathaway</dc:creator>
  <cp:lastModifiedBy>Brandon Hathaway</cp:lastModifiedBy>
  <cp:revision>2</cp:revision>
  <dcterms:created xsi:type="dcterms:W3CDTF">2024-07-14T20:03:31Z</dcterms:created>
  <dcterms:modified xsi:type="dcterms:W3CDTF">2024-07-14T20:49:28Z</dcterms:modified>
</cp:coreProperties>
</file>