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6" autoAdjust="0"/>
    <p:restoredTop sz="94660"/>
  </p:normalViewPr>
  <p:slideViewPr>
    <p:cSldViewPr snapToGrid="0">
      <p:cViewPr varScale="1">
        <p:scale>
          <a:sx n="49" d="100"/>
          <a:sy n="49" d="100"/>
        </p:scale>
        <p:origin x="62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BB9D-0AA5-47C8-B659-DFBBCCDD2F73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AFE5-A16B-4EE2-9858-7E0CEADB9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671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BB9D-0AA5-47C8-B659-DFBBCCDD2F73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AFE5-A16B-4EE2-9858-7E0CEADB9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675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BB9D-0AA5-47C8-B659-DFBBCCDD2F73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AFE5-A16B-4EE2-9858-7E0CEADB9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19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BB9D-0AA5-47C8-B659-DFBBCCDD2F73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AFE5-A16B-4EE2-9858-7E0CEADB9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82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BB9D-0AA5-47C8-B659-DFBBCCDD2F73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AFE5-A16B-4EE2-9858-7E0CEADB9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162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BB9D-0AA5-47C8-B659-DFBBCCDD2F73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AFE5-A16B-4EE2-9858-7E0CEADB9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592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BB9D-0AA5-47C8-B659-DFBBCCDD2F73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AFE5-A16B-4EE2-9858-7E0CEADB996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868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BB9D-0AA5-47C8-B659-DFBBCCDD2F73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AFE5-A16B-4EE2-9858-7E0CEADB9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467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BB9D-0AA5-47C8-B659-DFBBCCDD2F73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AFE5-A16B-4EE2-9858-7E0CEADB9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22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BB9D-0AA5-47C8-B659-DFBBCCDD2F73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AFE5-A16B-4EE2-9858-7E0CEADB9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69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D4BDBB9D-0AA5-47C8-B659-DFBBCCDD2F73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AFE5-A16B-4EE2-9858-7E0CEADB9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739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4BDBB9D-0AA5-47C8-B659-DFBBCCDD2F73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AC7FAFE5-A16B-4EE2-9858-7E0CEADB9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56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F916E9-E5CC-4FB7-9D58-FB96EF882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0E8101-C55F-45A0-92EB-1C0309F5BD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Who Are You In The Story of David and Goliath?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97EA83-AC47-4575-A742-92DE4AF8A7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000" b="1" dirty="0"/>
              <a:t>1 Sam. 17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28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9B2909-6503-4C97-8C52-6917088B6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B4071B-FBCB-41DC-B622-98C576F89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/>
              <a:t>Are You Goliath and the Philistines?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E0D86-11AF-4988-BEB4-E2D63B4D4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b="1" dirty="0"/>
              <a:t>Philistines - part of an army standing against our God's army </a:t>
            </a:r>
          </a:p>
          <a:p>
            <a:r>
              <a:rPr lang="en-US" sz="2800" b="1" dirty="0"/>
              <a:t>1 Sam. 17:8,10 Goliath - a champion set to lead the rest of the Philistines</a:t>
            </a:r>
          </a:p>
          <a:p>
            <a:r>
              <a:rPr lang="en-US" sz="2800" b="1" dirty="0"/>
              <a:t>Matt 12:30 with Christ or against Christ </a:t>
            </a:r>
          </a:p>
          <a:p>
            <a:r>
              <a:rPr lang="en-US" sz="2800" b="1" dirty="0"/>
              <a:t>James 4:4 enemy of God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0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13FE51-CC6D-44CB-B7EA-00404737D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6AAD78-F522-42A7-8BC7-7572AD0F1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/>
              <a:t>Are You the Soldiers of Israel?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9B3AA-EEEA-48F7-949C-41F7C7A8B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Trained and prepared for battle </a:t>
            </a:r>
          </a:p>
          <a:p>
            <a:r>
              <a:rPr lang="en-US" sz="2800" b="1" dirty="0"/>
              <a:t>1 Sam. 17:24-25 fled and dreadfully afraid</a:t>
            </a:r>
          </a:p>
          <a:p>
            <a:r>
              <a:rPr lang="en-US" sz="2800" b="1" dirty="0"/>
              <a:t>Matt. 25:25-26 wicked and lazy servant  </a:t>
            </a:r>
          </a:p>
          <a:p>
            <a:r>
              <a:rPr lang="en-US" sz="2800" b="1" dirty="0"/>
              <a:t>Rev. 21:8 the cowardly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2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93AAFF-39C8-4479-9730-46FB79B04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C12E85-CEAA-48CA-9686-6222D604C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Are You King Saul?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0BB10-DB74-4C87-9E94-45AF6873C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b="1" dirty="0"/>
              <a:t>1 Sam. 9:2 looked the part </a:t>
            </a:r>
          </a:p>
          <a:p>
            <a:r>
              <a:rPr lang="en-US" sz="2800" b="1" dirty="0"/>
              <a:t>1 Sam. 17:11 when Saul heard these things, he was greatly afraid </a:t>
            </a:r>
          </a:p>
          <a:p>
            <a:r>
              <a:rPr lang="en-US" sz="2800" b="1" dirty="0"/>
              <a:t>Luke 11:46 don’t even touch the burden with your finger </a:t>
            </a:r>
          </a:p>
          <a:p>
            <a:r>
              <a:rPr lang="en-US" sz="2800" b="1" dirty="0"/>
              <a:t>Matt. 23:3-5 they do to be seen by men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25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41122E-643A-43D8-8AE1-F482A2561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325607-5626-4F2C-A9FE-D8033E078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/>
              <a:t>Are You David's Brother?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1F3B0-4DAB-4D66-B101-669CB7319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1 Sam. 17:28 anger aroused when David stood up for God </a:t>
            </a:r>
          </a:p>
          <a:p>
            <a:r>
              <a:rPr lang="en-US" sz="2800" b="1" dirty="0"/>
              <a:t>Acts 14:12-15,19 stoned Paul when taught the truth </a:t>
            </a:r>
          </a:p>
          <a:p>
            <a:r>
              <a:rPr lang="en-US" sz="2800" b="1" dirty="0"/>
              <a:t>John 1:11 His own did not receive Him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38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0E2B35-4C7F-4559-B036-ECECB339F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A09687-4223-453B-8ED2-515FA2D8B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122" y="1011989"/>
            <a:ext cx="5937755" cy="1188720"/>
          </a:xfrm>
        </p:spPr>
        <p:txBody>
          <a:bodyPr>
            <a:normAutofit/>
          </a:bodyPr>
          <a:lstStyle/>
          <a:p>
            <a:r>
              <a:rPr lang="en-US" sz="3200" b="1" dirty="0"/>
              <a:t>Are You David?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E4EF5-1B9E-450D-8E9F-4B01823EE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42" y="2638045"/>
            <a:ext cx="6738151" cy="3647345"/>
          </a:xfrm>
        </p:spPr>
        <p:txBody>
          <a:bodyPr>
            <a:normAutofit lnSpcReduction="10000"/>
          </a:bodyPr>
          <a:lstStyle/>
          <a:p>
            <a:r>
              <a:rPr lang="en-US" sz="2600" b="1" dirty="0"/>
              <a:t>1 Sam. 17:32-37 let no man's heart fail your servant will go and fight </a:t>
            </a:r>
          </a:p>
          <a:p>
            <a:r>
              <a:rPr lang="en-US" sz="2600" b="1" dirty="0"/>
              <a:t>1 John 4:1 test every spirit </a:t>
            </a:r>
          </a:p>
          <a:p>
            <a:r>
              <a:rPr lang="en-US" sz="2600" b="1" dirty="0"/>
              <a:t>1 Peter 3:15 ready always to give an answer </a:t>
            </a:r>
          </a:p>
          <a:p>
            <a:r>
              <a:rPr lang="en-US" sz="2600" b="1" dirty="0"/>
              <a:t>Luke 17:3 if your brother sins rebuke him </a:t>
            </a:r>
          </a:p>
          <a:p>
            <a:r>
              <a:rPr lang="en-US" sz="2600" b="1" dirty="0"/>
              <a:t>Eph. 6:10-20 ready to use the armor of God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19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580</TotalTime>
  <Words>224</Words>
  <Application>Microsoft Office PowerPoint</Application>
  <PresentationFormat>On-screen Show (4:3)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Gill Sans MT</vt:lpstr>
      <vt:lpstr>Parcel</vt:lpstr>
      <vt:lpstr>Who Are You In The Story of David and Goliath?</vt:lpstr>
      <vt:lpstr>Are You Goliath and the Philistines?</vt:lpstr>
      <vt:lpstr>Are You the Soldiers of Israel?</vt:lpstr>
      <vt:lpstr>Are You King Saul?</vt:lpstr>
      <vt:lpstr>Are You David's Brother? </vt:lpstr>
      <vt:lpstr>Are You David?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Are You In The Story of David and Goliath?</dc:title>
  <dc:creator>Brandon Hathaway</dc:creator>
  <cp:lastModifiedBy>Brandon Hathaway</cp:lastModifiedBy>
  <cp:revision>3</cp:revision>
  <dcterms:created xsi:type="dcterms:W3CDTF">2021-08-01T02:00:16Z</dcterms:created>
  <dcterms:modified xsi:type="dcterms:W3CDTF">2021-08-01T11:40:16Z</dcterms:modified>
</cp:coreProperties>
</file>