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7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0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4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0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3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4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3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1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0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7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22B73-C1EA-4170-A8F8-EC8985BB2DD1}" type="datetimeFigureOut">
              <a:rPr lang="en-US" smtClean="0"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6161A-A89C-46D1-8AAE-35E836C28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2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A1CCD6-0692-4FE3-B870-07121E9FD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867258-FF6D-4D9E-8ADC-31D01F001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/>
              <a:t>Who Do You Surround Yourself With?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E2DF2-D2BD-4DAD-8ED5-BCC73E05B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6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D544B0-DF87-4785-ACDE-AABD7BCA2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AFF855-E3DD-4627-99CF-80BC064E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David’s Mighty 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7F0F4-A265-4428-AFC7-E726BC25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Samuel 23 </a:t>
            </a:r>
          </a:p>
          <a:p>
            <a:pPr lvl="1"/>
            <a:r>
              <a:rPr lang="en-US" sz="2800" b="1" dirty="0"/>
              <a:t>Vs8 </a:t>
            </a:r>
            <a:r>
              <a:rPr lang="en-US" sz="2800" b="1" dirty="0" err="1"/>
              <a:t>Josheb-basshebeth</a:t>
            </a:r>
            <a:r>
              <a:rPr lang="en-US" sz="2800" b="1" dirty="0"/>
              <a:t> wielded a spear against 800 </a:t>
            </a:r>
          </a:p>
          <a:p>
            <a:pPr lvl="1"/>
            <a:r>
              <a:rPr lang="en-US" sz="2800" b="1" dirty="0"/>
              <a:t>Vs9-10 Eleazer hand clung to the sword (1 Chron. 11:12-14)</a:t>
            </a:r>
          </a:p>
          <a:p>
            <a:pPr lvl="1"/>
            <a:r>
              <a:rPr lang="en-US" sz="2800" b="1" dirty="0"/>
              <a:t>Vs.11-12 Shammah stood while others fled </a:t>
            </a:r>
          </a:p>
          <a:p>
            <a:pPr lvl="1"/>
            <a:r>
              <a:rPr lang="en-US" sz="2800" b="1" dirty="0"/>
              <a:t>Vs.18 Abishai wielded a spare against 300 (1 Chron. 11:20-21)</a:t>
            </a:r>
          </a:p>
          <a:p>
            <a:pPr lvl="1"/>
            <a:r>
              <a:rPr lang="en-US" sz="2800" b="1" dirty="0"/>
              <a:t>Vs.20-21 </a:t>
            </a:r>
            <a:r>
              <a:rPr lang="en-US" sz="2800" b="1" dirty="0" err="1"/>
              <a:t>Benaiah</a:t>
            </a:r>
            <a:r>
              <a:rPr lang="en-US" sz="2800" b="1" dirty="0"/>
              <a:t> used the Egyptians own weapon (1 Chron. 11:22-24)</a:t>
            </a:r>
          </a:p>
        </p:txBody>
      </p:sp>
    </p:spTree>
    <p:extLst>
      <p:ext uri="{BB962C8B-B14F-4D97-AF65-F5344CB8AC3E}">
        <p14:creationId xmlns:p14="http://schemas.microsoft.com/office/powerpoint/2010/main" val="160359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91C921-EE66-47C9-B3DB-6F70EFE05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ED8AA2-CF44-4ABC-B8CC-DDA367C3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Questionable Company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EC9BE-0E64-4A18-AB1D-211F9AD2B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Corinthians 15:33 bad company ruins good morals </a:t>
            </a:r>
          </a:p>
          <a:p>
            <a:r>
              <a:rPr lang="en-US" sz="3200" b="1" dirty="0"/>
              <a:t>1 Corinthians 5:6-11 not to associate with the sexually immoral </a:t>
            </a:r>
          </a:p>
          <a:p>
            <a:r>
              <a:rPr lang="en-US" sz="3200" b="1" dirty="0"/>
              <a:t>2 Corinthians 6:14-18 what fellowship has light with darkness </a:t>
            </a:r>
          </a:p>
        </p:txBody>
      </p:sp>
    </p:spTree>
    <p:extLst>
      <p:ext uri="{BB962C8B-B14F-4D97-AF65-F5344CB8AC3E}">
        <p14:creationId xmlns:p14="http://schemas.microsoft.com/office/powerpoint/2010/main" val="205671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209B3D-070F-421D-9EC4-CA85D7F50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CC92EB-5C3D-4D2F-81EA-F9905FCB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Good Company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B76E-3806-44C3-A5D5-E87D5DC7C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/>
              <a:t>Acts 2:46 day by day at the temple and in their homes </a:t>
            </a:r>
          </a:p>
          <a:p>
            <a:r>
              <a:rPr lang="en-US" sz="3200" b="1" dirty="0"/>
              <a:t>Acts 3 Peter &amp; John </a:t>
            </a:r>
          </a:p>
          <a:p>
            <a:r>
              <a:rPr lang="en-US" sz="3200" b="1" dirty="0"/>
              <a:t>Acts 8 Peter &amp; John </a:t>
            </a:r>
          </a:p>
          <a:p>
            <a:r>
              <a:rPr lang="en-US" sz="3200" b="1" dirty="0"/>
              <a:t>Acts 13 Barnabas and Saul </a:t>
            </a:r>
          </a:p>
          <a:p>
            <a:r>
              <a:rPr lang="en-US" sz="3200" b="1" dirty="0"/>
              <a:t>Acts 16 Timothy joined Paul </a:t>
            </a:r>
          </a:p>
          <a:p>
            <a:r>
              <a:rPr lang="en-US" sz="3200" b="1" dirty="0"/>
              <a:t>2 Timothy 4:21 sends for Timothy </a:t>
            </a:r>
          </a:p>
          <a:p>
            <a:r>
              <a:rPr lang="en-US" sz="3200" b="1" dirty="0"/>
              <a:t>Titus 3:12 do your best to come to me </a:t>
            </a:r>
          </a:p>
          <a:p>
            <a:r>
              <a:rPr lang="en-US" sz="3200" b="1" dirty="0"/>
              <a:t>Acts 18:26 Priscilla and Aquila </a:t>
            </a:r>
          </a:p>
          <a:p>
            <a:pPr lvl="1"/>
            <a:r>
              <a:rPr lang="en-US" sz="2800" b="1" dirty="0"/>
              <a:t>Ephesians 5:22-33 </a:t>
            </a:r>
          </a:p>
        </p:txBody>
      </p:sp>
    </p:spTree>
    <p:extLst>
      <p:ext uri="{BB962C8B-B14F-4D97-AF65-F5344CB8AC3E}">
        <p14:creationId xmlns:p14="http://schemas.microsoft.com/office/powerpoint/2010/main" val="301388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156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Who Do You Surround Yourself With? </vt:lpstr>
      <vt:lpstr>David’s Mighty Men</vt:lpstr>
      <vt:lpstr>Questionable Company </vt:lpstr>
      <vt:lpstr>Good Company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Do You Surround Yourself With? </dc:title>
  <dc:creator>Brandon Hathaway</dc:creator>
  <cp:lastModifiedBy>Brandon Hathaway</cp:lastModifiedBy>
  <cp:revision>1</cp:revision>
  <dcterms:created xsi:type="dcterms:W3CDTF">2021-08-01T19:30:38Z</dcterms:created>
  <dcterms:modified xsi:type="dcterms:W3CDTF">2021-08-01T20:23:35Z</dcterms:modified>
</cp:coreProperties>
</file>