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1FD0-D43B-4624-B9CD-406C353FAFB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81C-9972-4B36-B5CB-1E69036C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7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1FD0-D43B-4624-B9CD-406C353FAFB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81C-9972-4B36-B5CB-1E69036C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2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1FD0-D43B-4624-B9CD-406C353FAFB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81C-9972-4B36-B5CB-1E69036C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0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1FD0-D43B-4624-B9CD-406C353FAFB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81C-9972-4B36-B5CB-1E69036C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1FD0-D43B-4624-B9CD-406C353FAFB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81C-9972-4B36-B5CB-1E69036C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1FD0-D43B-4624-B9CD-406C353FAFB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81C-9972-4B36-B5CB-1E69036C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2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1FD0-D43B-4624-B9CD-406C353FAFB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81C-9972-4B36-B5CB-1E69036C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3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1FD0-D43B-4624-B9CD-406C353FAFB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81C-9972-4B36-B5CB-1E69036C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5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1FD0-D43B-4624-B9CD-406C353FAFB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81C-9972-4B36-B5CB-1E69036C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1FD0-D43B-4624-B9CD-406C353FAFB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81C-9972-4B36-B5CB-1E69036C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0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1FD0-D43B-4624-B9CD-406C353FAFB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81C-9972-4B36-B5CB-1E69036C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1FD0-D43B-4624-B9CD-406C353FAFB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D81C-9972-4B36-B5CB-1E69036C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DF20-E0B1-4433-A530-2D5F2117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30BA88-FB55-483C-A7F5-E20233886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120" r="6875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5591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0FF11A-8D1F-4E73-B70D-740D48C6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08204-1232-418B-B15F-418EFF151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Mind Like Christ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57A94-7D4D-4422-9C95-99371297D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Philippians 2:5</a:t>
            </a:r>
          </a:p>
        </p:txBody>
      </p:sp>
    </p:spTree>
    <p:extLst>
      <p:ext uri="{BB962C8B-B14F-4D97-AF65-F5344CB8AC3E}">
        <p14:creationId xmlns:p14="http://schemas.microsoft.com/office/powerpoint/2010/main" val="27015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54A27F-BD2D-4859-AA8B-EC3FE594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8A905-0D42-4CA4-BBD9-381E9FAB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Truth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20794-E916-4663-8446-26C871E9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799"/>
            <a:ext cx="7886700" cy="4348163"/>
          </a:xfrm>
        </p:spPr>
        <p:txBody>
          <a:bodyPr>
            <a:normAutofit/>
          </a:bodyPr>
          <a:lstStyle/>
          <a:p>
            <a:r>
              <a:rPr lang="en-US" sz="3600" b="1" dirty="0"/>
              <a:t>John 8:31-32 the truth will set you free</a:t>
            </a:r>
          </a:p>
          <a:p>
            <a:r>
              <a:rPr lang="en-US" sz="3600" b="1" dirty="0"/>
              <a:t>John 17:17-20 sanctify them in the truth </a:t>
            </a:r>
          </a:p>
        </p:txBody>
      </p:sp>
    </p:spTree>
    <p:extLst>
      <p:ext uri="{BB962C8B-B14F-4D97-AF65-F5344CB8AC3E}">
        <p14:creationId xmlns:p14="http://schemas.microsoft.com/office/powerpoint/2010/main" val="37621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81D46-B92D-43E9-962B-BDD79C74F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478FF-A6C1-4A1C-A33A-E8BA0C50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Wisdom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8843A-481A-4790-85F6-D618D913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7677"/>
            <a:ext cx="7886700" cy="4339285"/>
          </a:xfrm>
        </p:spPr>
        <p:txBody>
          <a:bodyPr>
            <a:normAutofit/>
          </a:bodyPr>
          <a:lstStyle/>
          <a:p>
            <a:r>
              <a:rPr lang="en-US" sz="3600" b="1" dirty="0"/>
              <a:t>Matthew 10:16 wise as serpents </a:t>
            </a:r>
          </a:p>
          <a:p>
            <a:r>
              <a:rPr lang="en-US" sz="3600" b="1" dirty="0"/>
              <a:t>1 Corinthians 1:18-31 wisdom of God vs. wisdom of the world </a:t>
            </a:r>
          </a:p>
          <a:p>
            <a:r>
              <a:rPr lang="en-US" sz="3600" b="1" dirty="0"/>
              <a:t>James 1:5 any who lack wisdom should ask of God</a:t>
            </a:r>
          </a:p>
          <a:p>
            <a:r>
              <a:rPr lang="en-US" sz="3600" b="1" dirty="0"/>
              <a:t>James 3:17 wisdom from above </a:t>
            </a:r>
          </a:p>
        </p:txBody>
      </p:sp>
    </p:spTree>
    <p:extLst>
      <p:ext uri="{BB962C8B-B14F-4D97-AF65-F5344CB8AC3E}">
        <p14:creationId xmlns:p14="http://schemas.microsoft.com/office/powerpoint/2010/main" val="11837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DE8D-BE56-4E19-91B2-5DB76DB27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306DE6-9C83-4CB2-B878-509C382A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Peace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37897-E016-49D0-A6CB-B29C083A2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John 16:33 in Christ we may have peace </a:t>
            </a:r>
          </a:p>
          <a:p>
            <a:r>
              <a:rPr lang="en-US" sz="3600" b="1" dirty="0"/>
              <a:t>Ephesians 2:17 preached peace </a:t>
            </a:r>
          </a:p>
          <a:p>
            <a:r>
              <a:rPr lang="en-US" sz="3600" b="1" dirty="0"/>
              <a:t>Colossians 3:15 peace of Christ rule in you hearts </a:t>
            </a:r>
          </a:p>
        </p:txBody>
      </p:sp>
    </p:spTree>
    <p:extLst>
      <p:ext uri="{BB962C8B-B14F-4D97-AF65-F5344CB8AC3E}">
        <p14:creationId xmlns:p14="http://schemas.microsoft.com/office/powerpoint/2010/main" val="276837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B74F7F-556F-4D3E-9F10-65EE212CE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47B3A-265D-46BE-89BC-93411221A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Unity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3C261-3A53-420D-84B9-02BA3DC8A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1045"/>
            <a:ext cx="7886700" cy="4365918"/>
          </a:xfrm>
        </p:spPr>
        <p:txBody>
          <a:bodyPr>
            <a:normAutofit/>
          </a:bodyPr>
          <a:lstStyle/>
          <a:p>
            <a:r>
              <a:rPr lang="en-US" sz="3600" b="1" dirty="0"/>
              <a:t>John 13:34 new commandment … love one another </a:t>
            </a:r>
          </a:p>
          <a:p>
            <a:r>
              <a:rPr lang="en-US" sz="3600" b="1" dirty="0"/>
              <a:t>Ephesians 4:1-6 unity of the Spirit</a:t>
            </a:r>
          </a:p>
          <a:p>
            <a:r>
              <a:rPr lang="en-US" sz="3600" b="1" dirty="0"/>
              <a:t>John 17:21 all be one </a:t>
            </a:r>
          </a:p>
        </p:txBody>
      </p:sp>
    </p:spTree>
    <p:extLst>
      <p:ext uri="{BB962C8B-B14F-4D97-AF65-F5344CB8AC3E}">
        <p14:creationId xmlns:p14="http://schemas.microsoft.com/office/powerpoint/2010/main" val="9288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C63B1D-E589-41F3-B54C-0868CD93B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C4982-9BB7-4310-B2D8-AB1F46DB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Church Exalted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50A54-3E09-4E29-94D9-CE1196541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Ephesians 3:21 to Him be glory in the church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107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Mind Like Christ </vt:lpstr>
      <vt:lpstr>Truth </vt:lpstr>
      <vt:lpstr>Wisdom</vt:lpstr>
      <vt:lpstr>Peace </vt:lpstr>
      <vt:lpstr>Unity </vt:lpstr>
      <vt:lpstr>Church Exalted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Hathaway</dc:creator>
  <cp:lastModifiedBy>Brandon Hathaway</cp:lastModifiedBy>
  <cp:revision>4</cp:revision>
  <dcterms:created xsi:type="dcterms:W3CDTF">2021-08-07T20:37:53Z</dcterms:created>
  <dcterms:modified xsi:type="dcterms:W3CDTF">2021-08-08T12:54:21Z</dcterms:modified>
</cp:coreProperties>
</file>