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14FF-8E69-4F68-832C-54890BC7C7D9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F0DC-B2E5-4DCC-912C-DADF2B01C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0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14FF-8E69-4F68-832C-54890BC7C7D9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F0DC-B2E5-4DCC-912C-DADF2B01C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50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14FF-8E69-4F68-832C-54890BC7C7D9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F0DC-B2E5-4DCC-912C-DADF2B01C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54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14FF-8E69-4F68-832C-54890BC7C7D9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F0DC-B2E5-4DCC-912C-DADF2B01C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4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14FF-8E69-4F68-832C-54890BC7C7D9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F0DC-B2E5-4DCC-912C-DADF2B01C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5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14FF-8E69-4F68-832C-54890BC7C7D9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F0DC-B2E5-4DCC-912C-DADF2B01C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19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14FF-8E69-4F68-832C-54890BC7C7D9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F0DC-B2E5-4DCC-912C-DADF2B01C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31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14FF-8E69-4F68-832C-54890BC7C7D9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F0DC-B2E5-4DCC-912C-DADF2B01C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52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14FF-8E69-4F68-832C-54890BC7C7D9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F0DC-B2E5-4DCC-912C-DADF2B01C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5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14FF-8E69-4F68-832C-54890BC7C7D9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F0DC-B2E5-4DCC-912C-DADF2B01C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8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14FF-8E69-4F68-832C-54890BC7C7D9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F0DC-B2E5-4DCC-912C-DADF2B01C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2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814FF-8E69-4F68-832C-54890BC7C7D9}" type="datetimeFigureOut">
              <a:rPr lang="en-US" smtClean="0"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1F0DC-B2E5-4DCC-912C-DADF2B01C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0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6B5B3A-DA95-4775-9F96-DC71EAA72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1110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22410B-B88E-49D6-AAAE-9ED6CAD65F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Truth?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E200C9-009E-490B-B1B8-BCD7858424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0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5E74C8-FB34-46F7-AA6E-5E78964CF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70666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377A1-5811-49BD-A94B-5A5C07ED5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17249"/>
            <a:ext cx="7886700" cy="631202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John 8:31-32 truth shall set you free </a:t>
            </a:r>
          </a:p>
          <a:p>
            <a:r>
              <a:rPr lang="en-US" dirty="0"/>
              <a:t>1 Timothy 2:3 all come to knowledge of truth </a:t>
            </a:r>
          </a:p>
          <a:p>
            <a:r>
              <a:rPr lang="en-US" dirty="0"/>
              <a:t>Psalm 119:151 all His commandments </a:t>
            </a:r>
          </a:p>
          <a:p>
            <a:pPr lvl="1"/>
            <a:r>
              <a:rPr lang="en-US" dirty="0"/>
              <a:t>John 17:17 your word is truth </a:t>
            </a:r>
          </a:p>
          <a:p>
            <a:r>
              <a:rPr lang="en-US" dirty="0"/>
              <a:t>John 16:13 Spirit of truth </a:t>
            </a:r>
          </a:p>
          <a:p>
            <a:pPr lvl="1"/>
            <a:r>
              <a:rPr lang="en-US" dirty="0"/>
              <a:t>1 John 4:6 listen to the word = Spirit of truth </a:t>
            </a:r>
          </a:p>
          <a:p>
            <a:r>
              <a:rPr lang="en-US" dirty="0"/>
              <a:t>John 12:42-50 the word that will judge us </a:t>
            </a:r>
          </a:p>
          <a:p>
            <a:r>
              <a:rPr lang="en-US" dirty="0"/>
              <a:t>Proverbs 23:23 buy truth </a:t>
            </a:r>
          </a:p>
          <a:p>
            <a:r>
              <a:rPr lang="en-US" dirty="0"/>
              <a:t>Psalm 145:18 call on him in truth </a:t>
            </a:r>
          </a:p>
          <a:p>
            <a:r>
              <a:rPr lang="en-US" dirty="0"/>
              <a:t>Psalm 86:11 walk in truth </a:t>
            </a:r>
          </a:p>
          <a:p>
            <a:r>
              <a:rPr lang="en-US" dirty="0"/>
              <a:t>2 Thessalonians 2:8-10 refused to love the truth </a:t>
            </a:r>
          </a:p>
          <a:p>
            <a:r>
              <a:rPr lang="en-US" dirty="0"/>
              <a:t>Galatians 1:6-9 no other gospel = no other truth </a:t>
            </a:r>
          </a:p>
          <a:p>
            <a:pPr lvl="1"/>
            <a:r>
              <a:rPr lang="en-US" dirty="0"/>
              <a:t>1 Timothy 4:1-3 </a:t>
            </a:r>
          </a:p>
          <a:p>
            <a:r>
              <a:rPr lang="en-US" dirty="0"/>
              <a:t>Psalm 119:142 forever </a:t>
            </a:r>
          </a:p>
        </p:txBody>
      </p:sp>
    </p:spTree>
    <p:extLst>
      <p:ext uri="{BB962C8B-B14F-4D97-AF65-F5344CB8AC3E}">
        <p14:creationId xmlns:p14="http://schemas.microsoft.com/office/powerpoint/2010/main" val="322929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92</Words>
  <Application>Microsoft Office PowerPoint</Application>
  <PresentationFormat>On-screen Show (4:3)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Truth?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Truth?  </dc:title>
  <dc:creator>Brandon Hathaway</dc:creator>
  <cp:lastModifiedBy>Brandon Hathaway</cp:lastModifiedBy>
  <cp:revision>1</cp:revision>
  <dcterms:created xsi:type="dcterms:W3CDTF">2021-08-08T20:02:31Z</dcterms:created>
  <dcterms:modified xsi:type="dcterms:W3CDTF">2021-08-08T20:35:34Z</dcterms:modified>
</cp:coreProperties>
</file>