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2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7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5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4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1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9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3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4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6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3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B20C-2BE7-4515-BF6D-729C4B44F33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FE70A-D113-40BE-B05E-87B99E79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7EBF3C-7AA8-40FE-BC14-976DB5830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1F785-D99B-4010-8477-97EBE33C4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54514"/>
            <a:ext cx="77724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The Foolish &amp; Wise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2F2DD-BBD3-4B9B-BFE9-F7C95DC9E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/>
              <a:t>Matthew 25:1-13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7F99BD-D3B2-4EE1-9837-BCCAC69144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E70A7D-BCF7-4BDE-B5A5-A66F0821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Knows the Bridegroom is Coming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884D-6863-4416-9C6F-8174CD6A4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25:1 took their lamps and went to meet the bridegroom </a:t>
            </a:r>
          </a:p>
          <a:p>
            <a:r>
              <a:rPr lang="en-US" sz="3600" b="1" dirty="0"/>
              <a:t>Matthew 28:19 make disciples of all nations </a:t>
            </a:r>
          </a:p>
          <a:p>
            <a:r>
              <a:rPr lang="en-US" sz="3600" b="1" dirty="0"/>
              <a:t>Colossians 1:23 which has been proclaimed in creation </a:t>
            </a:r>
          </a:p>
        </p:txBody>
      </p:sp>
    </p:spTree>
    <p:extLst>
      <p:ext uri="{BB962C8B-B14F-4D97-AF65-F5344CB8AC3E}">
        <p14:creationId xmlns:p14="http://schemas.microsoft.com/office/powerpoint/2010/main" val="242137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F6DD5EF-98FF-4695-A4E0-725CABCE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C306BC-F9B9-4B1D-A32A-02C449807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Preparation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991E4-B40E-4B28-92AC-C6CA60211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Matthew 25:3-5 oil, no oil and they slept </a:t>
            </a:r>
          </a:p>
          <a:p>
            <a:r>
              <a:rPr lang="en-US" sz="3600" b="1" dirty="0"/>
              <a:t>Matthew 22:2,11-14 wedding feast </a:t>
            </a:r>
          </a:p>
          <a:p>
            <a:r>
              <a:rPr lang="en-US" sz="3600" b="1" dirty="0"/>
              <a:t>Hebrews 5:9 to all who obey </a:t>
            </a:r>
          </a:p>
          <a:p>
            <a:pPr lvl="1"/>
            <a:r>
              <a:rPr lang="en-US" sz="3200" b="1" dirty="0"/>
              <a:t>Romans 12:1-2 transformed </a:t>
            </a:r>
          </a:p>
          <a:p>
            <a:pPr lvl="1"/>
            <a:r>
              <a:rPr lang="en-US" sz="3200" b="1" dirty="0"/>
              <a:t>Romans 6:3-13 put on Christ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1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5F3D94-C454-46DF-91D8-D9C3C15E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33C5C5-F075-428A-A03A-C815A024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The Coming of the Bridegroom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DD08-5F41-4066-96EA-4A18100E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Matthew 25:6-13 you know neither the day or hour </a:t>
            </a:r>
          </a:p>
          <a:p>
            <a:r>
              <a:rPr lang="en-US" sz="3600" b="1" dirty="0"/>
              <a:t>2 Peter 3:9-13 the day of the Lord will come like a thief </a:t>
            </a:r>
          </a:p>
          <a:p>
            <a:r>
              <a:rPr lang="en-US" sz="3600" b="1" dirty="0"/>
              <a:t>Matthew 24:36-39 like the days of Noah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46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C7C292-B452-4FE8-9511-8D753858A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BF1614-9CC6-475A-B431-7F058F3CB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Don’t Wait Till It’s to Late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A0F17-BD58-439E-8A57-0959BD7F4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25:12 truly I say to you, I do not know you </a:t>
            </a:r>
          </a:p>
          <a:p>
            <a:r>
              <a:rPr lang="en-US" sz="3600" b="1"/>
              <a:t>Luke 16:24,27-31 </a:t>
            </a:r>
            <a:r>
              <a:rPr lang="en-US" sz="3600" b="1" dirty="0"/>
              <a:t>listen now before its to late </a:t>
            </a:r>
          </a:p>
        </p:txBody>
      </p:sp>
    </p:spTree>
    <p:extLst>
      <p:ext uri="{BB962C8B-B14F-4D97-AF65-F5344CB8AC3E}">
        <p14:creationId xmlns:p14="http://schemas.microsoft.com/office/powerpoint/2010/main" val="5198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126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Foolish &amp; Wise </vt:lpstr>
      <vt:lpstr>Knows the Bridegroom is Coming </vt:lpstr>
      <vt:lpstr>Preparation </vt:lpstr>
      <vt:lpstr>The Coming of the Bridegroom </vt:lpstr>
      <vt:lpstr>Don’t Wait Till It’s to Late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Ten Virgen's </dc:title>
  <dc:creator>Brandon Hathaway</dc:creator>
  <cp:lastModifiedBy>Brandon Hathaway</cp:lastModifiedBy>
  <cp:revision>3</cp:revision>
  <dcterms:created xsi:type="dcterms:W3CDTF">2021-08-13T16:52:49Z</dcterms:created>
  <dcterms:modified xsi:type="dcterms:W3CDTF">2021-08-15T12:33:49Z</dcterms:modified>
</cp:coreProperties>
</file>