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7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238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4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0B2E-7801-40B3-AC05-0FEDB6A9B7D8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95D6-A316-4BB4-B5CA-E0F3864E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2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AD08E5-E932-44B1-938D-D9AD53C6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222F2-0779-4A39-9AFB-9D3E96559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Not Ashamed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3EE44-92EF-4E20-9A52-CEE8AB9C2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Romans 1:16 </a:t>
            </a:r>
          </a:p>
        </p:txBody>
      </p:sp>
    </p:spTree>
    <p:extLst>
      <p:ext uri="{BB962C8B-B14F-4D97-AF65-F5344CB8AC3E}">
        <p14:creationId xmlns:p14="http://schemas.microsoft.com/office/powerpoint/2010/main" val="1241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5D01A-5E17-435A-9001-3E2FB304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56091-8A0C-45A8-A0C2-3FCF8E00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 Ashamed to Say Sin is Sin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9FCA-A2D0-4431-BBD3-D40E38F1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 Corinthians 6:9-11 unrighteous, sexually immoral, thieves, greedy   </a:t>
            </a:r>
          </a:p>
          <a:p>
            <a:r>
              <a:rPr lang="en-US" sz="2800" b="1" dirty="0"/>
              <a:t>Galatians 5:19-21 works of flesh, strife, jealousy, fits of anger, envy, drunkenness</a:t>
            </a:r>
          </a:p>
          <a:p>
            <a:r>
              <a:rPr lang="en-US" sz="2800" b="1" dirty="0"/>
              <a:t>Matthew 7:15-20 false prophets </a:t>
            </a:r>
          </a:p>
          <a:p>
            <a:r>
              <a:rPr lang="en-US" sz="2800" b="1" dirty="0"/>
              <a:t>Revelation 21:8 lake that burns with fire </a:t>
            </a:r>
          </a:p>
        </p:txBody>
      </p:sp>
    </p:spTree>
    <p:extLst>
      <p:ext uri="{BB962C8B-B14F-4D97-AF65-F5344CB8AC3E}">
        <p14:creationId xmlns:p14="http://schemas.microsoft.com/office/powerpoint/2010/main" val="7040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18D8DC-106C-4FFF-9981-36859E3A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CFA11-857A-40A9-B18B-5BF4A9D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Ashamed of the Truth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0606-82C1-4DE1-B33D-826FD8C76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Ephesians 4:4-6 one body=one church </a:t>
            </a:r>
          </a:p>
          <a:p>
            <a:r>
              <a:rPr lang="en-US" sz="2800" b="1" dirty="0"/>
              <a:t>Acts 4:12 no other name is there salivation </a:t>
            </a:r>
          </a:p>
          <a:p>
            <a:r>
              <a:rPr lang="en-US" sz="2800" b="1" dirty="0"/>
              <a:t>Obey all Steps of Salvation </a:t>
            </a:r>
          </a:p>
          <a:p>
            <a:pPr lvl="1"/>
            <a:r>
              <a:rPr lang="en-US" sz="2400" b="1" dirty="0"/>
              <a:t>Hear Romans 10:17/ Believe Mark 16:16/ Repent Acts 2:38/ Confess Romans 10:9/ Baptism 1 Peter 3:21 </a:t>
            </a:r>
          </a:p>
          <a:p>
            <a:r>
              <a:rPr lang="en-US" sz="2800" b="1" dirty="0"/>
              <a:t>1 Corinthians 4:6 not to go beyond what is written </a:t>
            </a:r>
          </a:p>
        </p:txBody>
      </p:sp>
    </p:spTree>
    <p:extLst>
      <p:ext uri="{BB962C8B-B14F-4D97-AF65-F5344CB8AC3E}">
        <p14:creationId xmlns:p14="http://schemas.microsoft.com/office/powerpoint/2010/main" val="11695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38FAA-8E46-4A28-9439-C0C875E2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F2991-567B-475B-8ADB-8BEF41F4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 Ashamed of Christ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14F0-C6AF-4157-B6B1-0B9EE970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Matthew 10:32-33 acknowledge before men </a:t>
            </a:r>
          </a:p>
          <a:p>
            <a:r>
              <a:rPr lang="en-US" sz="2800" b="1" dirty="0"/>
              <a:t>2 Timothy 2:11-13 He will also deny us </a:t>
            </a:r>
          </a:p>
          <a:p>
            <a:r>
              <a:rPr lang="en-US" sz="2800" b="1" dirty="0"/>
              <a:t>1 John 2:21-23 no lie is of truth </a:t>
            </a:r>
          </a:p>
        </p:txBody>
      </p:sp>
    </p:spTree>
    <p:extLst>
      <p:ext uri="{BB962C8B-B14F-4D97-AF65-F5344CB8AC3E}">
        <p14:creationId xmlns:p14="http://schemas.microsoft.com/office/powerpoint/2010/main" val="3837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58</TotalTime>
  <Words>130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Rockwell</vt:lpstr>
      <vt:lpstr>Damask</vt:lpstr>
      <vt:lpstr>Not Ashamed </vt:lpstr>
      <vt:lpstr>Not Ashamed to Say Sin is Sin </vt:lpstr>
      <vt:lpstr>No Ashamed of the Truth </vt:lpstr>
      <vt:lpstr>Not Ashamed of Christ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Ashamed </dc:title>
  <dc:creator>Brandon Hathaway</dc:creator>
  <cp:lastModifiedBy>Brandon Hathaway</cp:lastModifiedBy>
  <cp:revision>1</cp:revision>
  <dcterms:created xsi:type="dcterms:W3CDTF">2021-08-15T19:31:48Z</dcterms:created>
  <dcterms:modified xsi:type="dcterms:W3CDTF">2021-08-15T20:29:51Z</dcterms:modified>
</cp:coreProperties>
</file>