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3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8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062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9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1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54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2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0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5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6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7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E5E6-3ECB-4F78-B84C-8DBD3EBDDF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A558F-9163-4223-B741-DAF5EF6A6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64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6CDCFC-FF02-4105-A91B-4AE3B64A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17B48-DBB9-43DC-9A6C-03FDD10F8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The Power to Change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69BBC-2E7F-4A7E-822F-726A8C8EA4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9DCD83-65BF-4962-8FDC-1AEB525C5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3" t="9931" r="5323" b="993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F9E9A-FDBA-4F72-98D2-E7C33765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Old vs. New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B871-BC05-41F0-9FB8-56B5B7DE6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Colossians 1:21-22 once were alienated and hostile in mind </a:t>
            </a:r>
          </a:p>
          <a:p>
            <a:r>
              <a:rPr lang="en-US" sz="2800" b="1" dirty="0"/>
              <a:t>Colossians 3:5-10 in these you too once walked </a:t>
            </a:r>
          </a:p>
          <a:p>
            <a:r>
              <a:rPr lang="en-US" sz="2800" b="1" dirty="0"/>
              <a:t>Ephesians 2:1-6 once walked, following the course of this world </a:t>
            </a:r>
          </a:p>
          <a:p>
            <a:r>
              <a:rPr lang="en-US" sz="2800" b="1" dirty="0"/>
              <a:t>1 Corinthians 6:9-11 such were some of you </a:t>
            </a:r>
          </a:p>
          <a:p>
            <a:r>
              <a:rPr lang="en-US" sz="2800" b="1" dirty="0"/>
              <a:t>Acts 7:58,8:1 a great persecution against the church </a:t>
            </a:r>
          </a:p>
          <a:p>
            <a:pPr lvl="1"/>
            <a:r>
              <a:rPr lang="en-US" sz="2800" b="1" dirty="0"/>
              <a:t>Acts 9:1-2</a:t>
            </a:r>
          </a:p>
        </p:txBody>
      </p:sp>
    </p:spTree>
    <p:extLst>
      <p:ext uri="{BB962C8B-B14F-4D97-AF65-F5344CB8AC3E}">
        <p14:creationId xmlns:p14="http://schemas.microsoft.com/office/powerpoint/2010/main" val="3981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342366-56B7-41CF-9919-DC8A47278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30B27-0283-4EE2-957B-28984F3A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Word of God Can Change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C7787-41E0-4673-8DC3-4C7CCC6B0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Hebrews 4:12 it penetrates even to dividing soul and spirit </a:t>
            </a:r>
          </a:p>
          <a:p>
            <a:r>
              <a:rPr lang="en-US" sz="3200" b="1" dirty="0"/>
              <a:t>Psalm 119:105 lamp/light </a:t>
            </a:r>
          </a:p>
          <a:p>
            <a:r>
              <a:rPr lang="en-US" sz="3200" b="1" dirty="0"/>
              <a:t>Romans 10:17 gives you faith </a:t>
            </a:r>
          </a:p>
        </p:txBody>
      </p:sp>
    </p:spTree>
    <p:extLst>
      <p:ext uri="{BB962C8B-B14F-4D97-AF65-F5344CB8AC3E}">
        <p14:creationId xmlns:p14="http://schemas.microsoft.com/office/powerpoint/2010/main" val="32729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1314</TotalTime>
  <Words>80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Vapor Trail</vt:lpstr>
      <vt:lpstr>The Power to Change </vt:lpstr>
      <vt:lpstr>Old vs. New </vt:lpstr>
      <vt:lpstr>Word of God Can Change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Once Was </dc:title>
  <dc:creator>Brandon Hathaway</dc:creator>
  <cp:lastModifiedBy>Brandon Hathaway</cp:lastModifiedBy>
  <cp:revision>4</cp:revision>
  <dcterms:created xsi:type="dcterms:W3CDTF">2021-08-21T14:05:47Z</dcterms:created>
  <dcterms:modified xsi:type="dcterms:W3CDTF">2021-08-22T12:24:04Z</dcterms:modified>
</cp:coreProperties>
</file>