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0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9093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47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3304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85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95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0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6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7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7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4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1CAC-FA1B-4258-9F86-D5579418CF51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E7810B-F91E-4A30-922D-74A183DD5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A02A4D-8DB9-4ED6-9415-C0A3B8D7B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7578D1-DC9A-4C46-97F2-F8F557205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609" y="1278384"/>
            <a:ext cx="7998781" cy="3296235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Sorrow that Leads to  Repentance </a:t>
            </a:r>
          </a:p>
        </p:txBody>
      </p:sp>
    </p:spTree>
    <p:extLst>
      <p:ext uri="{BB962C8B-B14F-4D97-AF65-F5344CB8AC3E}">
        <p14:creationId xmlns:p14="http://schemas.microsoft.com/office/powerpoint/2010/main" val="407694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DAB9EF-4075-42ED-A528-05F0D33A1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820C7A-C934-407D-B88C-18103242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Leads to Repentance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C5E06-163D-4287-A377-E430EF1AA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7708778" cy="4328987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1 Corinthians 7:8-10 godly grief produces repentance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Matthew 18:15 if he listens to you, you have gained your brother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2 Thessalonians 3:14-15 that he may be ashamed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2 Timothy 3:16-17 reproof, correction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Revelation 3:19 I reprove and discipline, so be zealous and repent </a:t>
            </a:r>
          </a:p>
        </p:txBody>
      </p:sp>
    </p:spTree>
    <p:extLst>
      <p:ext uri="{BB962C8B-B14F-4D97-AF65-F5344CB8AC3E}">
        <p14:creationId xmlns:p14="http://schemas.microsoft.com/office/powerpoint/2010/main" val="217793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54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Sorrow that Leads to  Repentance </vt:lpstr>
      <vt:lpstr>Leads to Repentance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Sorrow that Leads to  Repentance </dc:title>
  <dc:creator>Brandon Hathaway</dc:creator>
  <cp:lastModifiedBy>Brandon Hathaway</cp:lastModifiedBy>
  <cp:revision>1</cp:revision>
  <dcterms:created xsi:type="dcterms:W3CDTF">2021-08-22T20:07:21Z</dcterms:created>
  <dcterms:modified xsi:type="dcterms:W3CDTF">2021-08-22T20:51:54Z</dcterms:modified>
</cp:coreProperties>
</file>