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52" d="100"/>
          <a:sy n="52" d="100"/>
        </p:scale>
        <p:origin x="67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1C52-EBB8-4C68-8BF8-1945BE85C34F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720F-FE09-48F5-8450-28DF5FB74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1C52-EBB8-4C68-8BF8-1945BE85C34F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720F-FE09-48F5-8450-28DF5FB74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631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1C52-EBB8-4C68-8BF8-1945BE85C34F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720F-FE09-48F5-8450-28DF5FB74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3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1C52-EBB8-4C68-8BF8-1945BE85C34F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720F-FE09-48F5-8450-28DF5FB74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1C52-EBB8-4C68-8BF8-1945BE85C34F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720F-FE09-48F5-8450-28DF5FB74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7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1C52-EBB8-4C68-8BF8-1945BE85C34F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720F-FE09-48F5-8450-28DF5FB74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3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1C52-EBB8-4C68-8BF8-1945BE85C34F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720F-FE09-48F5-8450-28DF5FB74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7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1C52-EBB8-4C68-8BF8-1945BE85C34F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720F-FE09-48F5-8450-28DF5FB74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6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1C52-EBB8-4C68-8BF8-1945BE85C34F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720F-FE09-48F5-8450-28DF5FB74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9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1C52-EBB8-4C68-8BF8-1945BE85C34F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720F-FE09-48F5-8450-28DF5FB74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8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1C52-EBB8-4C68-8BF8-1945BE85C34F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720F-FE09-48F5-8450-28DF5FB74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8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41C52-EBB8-4C68-8BF8-1945BE85C34F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B720F-FE09-48F5-8450-28DF5FB74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B7284E-7887-41EB-98B9-056BCE135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B1DA41-D5D2-4953-BDEC-C803FF2AC6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Singing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96710-4731-49F2-8ECD-E2039AEDB9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18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DA198A-8BE2-44A7-AAB4-DF54B96DB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A4E840-B017-4EBA-9629-D5D6F148E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886700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Singing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AB3F5-6171-405A-9CE5-B04FC1C50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/>
              <a:t>Colossians 3:16-17 teaching and admonishing …with thankfulness </a:t>
            </a:r>
          </a:p>
          <a:p>
            <a:r>
              <a:rPr lang="en-US" sz="3600" b="1" dirty="0"/>
              <a:t>Ephesians 5:19-21 addressing one another … with melody in hearts</a:t>
            </a:r>
          </a:p>
          <a:p>
            <a:r>
              <a:rPr lang="en-US" sz="3600" b="1" dirty="0"/>
              <a:t>1 Corinthians 14:15 with spirit and understanding </a:t>
            </a:r>
          </a:p>
          <a:p>
            <a:r>
              <a:rPr lang="en-US" sz="3600" b="1" dirty="0"/>
              <a:t>James 5:13 is anyone cheerful let him sing praise </a:t>
            </a:r>
          </a:p>
        </p:txBody>
      </p:sp>
    </p:spTree>
    <p:extLst>
      <p:ext uri="{BB962C8B-B14F-4D97-AF65-F5344CB8AC3E}">
        <p14:creationId xmlns:p14="http://schemas.microsoft.com/office/powerpoint/2010/main" val="994602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36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Singing </vt:lpstr>
      <vt:lpstr>Singing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Singing </dc:title>
  <dc:creator>Brandon Hathaway</dc:creator>
  <cp:lastModifiedBy>Brandon Hathaway</cp:lastModifiedBy>
  <cp:revision>1</cp:revision>
  <dcterms:created xsi:type="dcterms:W3CDTF">2021-08-29T11:17:11Z</dcterms:created>
  <dcterms:modified xsi:type="dcterms:W3CDTF">2021-08-29T12:45:09Z</dcterms:modified>
</cp:coreProperties>
</file>