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8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6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0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2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7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4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7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892EE-53E3-4028-868A-502CC4CEF36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A9B7-D068-4601-8B20-EF1513FA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7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88DF73-8BC9-4EAE-85BD-30994463E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CA70F9-CECE-4D20-B64A-F0C5AB5A71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Individual Work &amp; Collective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75E7B-DC86-4658-B4B0-D076F88EE0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9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346A25-90D2-4C1A-AF73-D9A658A24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10A05D-E607-4C5F-B0E7-1FF6636C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We are the Church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1280-7032-4B6D-AA36-3450398E0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Acts 2:47 the Lord added to the church daily those who were being saved </a:t>
            </a:r>
          </a:p>
          <a:p>
            <a:r>
              <a:rPr lang="en-US" sz="3600" b="1" dirty="0"/>
              <a:t>1 Corinthians 12:12-14 the body is one and has many members </a:t>
            </a:r>
          </a:p>
        </p:txBody>
      </p:sp>
    </p:spTree>
    <p:extLst>
      <p:ext uri="{BB962C8B-B14F-4D97-AF65-F5344CB8AC3E}">
        <p14:creationId xmlns:p14="http://schemas.microsoft.com/office/powerpoint/2010/main" val="121287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1651B8-7A43-4D41-A160-594FB3635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901386-C685-4FC8-B3AC-CD1C0D41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Individual Works with </a:t>
            </a:r>
            <a:br>
              <a:rPr lang="en-US" b="1" dirty="0"/>
            </a:br>
            <a:r>
              <a:rPr lang="en-US" b="1" dirty="0"/>
              <a:t>Collective Works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037C8-FF47-4BD2-BD9B-72A8A7C3A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Hebrews 10:24-25 assembling with one another</a:t>
            </a:r>
          </a:p>
          <a:p>
            <a:r>
              <a:rPr lang="en-US" sz="3600" b="1" dirty="0"/>
              <a:t>Acts 20:7 Lord’s supper </a:t>
            </a:r>
          </a:p>
          <a:p>
            <a:r>
              <a:rPr lang="en-US" sz="3600" b="1" dirty="0"/>
              <a:t>Colossians 3:16 singing </a:t>
            </a:r>
          </a:p>
          <a:p>
            <a:r>
              <a:rPr lang="en-US" sz="3600" b="1" dirty="0"/>
              <a:t>1 Timothy 3:1-13 elders and deacons </a:t>
            </a:r>
          </a:p>
        </p:txBody>
      </p:sp>
    </p:spTree>
    <p:extLst>
      <p:ext uri="{BB962C8B-B14F-4D97-AF65-F5344CB8AC3E}">
        <p14:creationId xmlns:p14="http://schemas.microsoft.com/office/powerpoint/2010/main" val="112910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3EB64B-8D8A-4170-BC1C-72CC55C97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FCCD33-EE1C-4696-8377-C9322974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Induvial Commands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67C4E-6B70-4620-B079-6F1AD4443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Ephesians 5:22-33 husbands &amp; wives</a:t>
            </a:r>
          </a:p>
          <a:p>
            <a:r>
              <a:rPr lang="en-US" sz="3600" b="1" dirty="0"/>
              <a:t>Ephesians 6:1-2 parents and children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6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7B54E7-44AB-4978-9EFB-FC2A8DCFF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59D54D-2BA1-40D5-B805-864FB6945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Individually Judged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D815A-20F1-4B50-8D20-852F1473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Philippians 2:12 work out your own salvation </a:t>
            </a:r>
          </a:p>
          <a:p>
            <a:r>
              <a:rPr lang="en-US" sz="3600" b="1" dirty="0"/>
              <a:t>Romans 2:6-8 render each one according to his works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76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3944</TotalTime>
  <Words>89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Individual Work &amp; Collective Work</vt:lpstr>
      <vt:lpstr>We are the Church </vt:lpstr>
      <vt:lpstr>Individual Works with  Collective Works </vt:lpstr>
      <vt:lpstr>Induvial Commands </vt:lpstr>
      <vt:lpstr>Individually Judged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Different from Collective </dc:title>
  <dc:creator>Brandon Hathaway</dc:creator>
  <cp:lastModifiedBy>Brandon Hathaway</cp:lastModifiedBy>
  <cp:revision>2</cp:revision>
  <dcterms:created xsi:type="dcterms:W3CDTF">2021-09-09T18:03:31Z</dcterms:created>
  <dcterms:modified xsi:type="dcterms:W3CDTF">2021-09-12T11:47:45Z</dcterms:modified>
</cp:coreProperties>
</file>