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1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6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7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8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8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7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7C59-7EC1-42FE-B4AD-62A868F1D508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F48A0-18EE-4501-9881-1AE6A1486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4A23A-2253-4EDF-95B7-FDDEF31A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11974-E699-4C21-983C-FF6354F8D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Acknowledging We Have Sinned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60FBB-29B5-4171-97D7-57B13D871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70BB9E-7EE2-4320-8FDC-E8D266AB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84C53-2EF7-4053-9CEB-130DA38C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All Have Sinned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19553-F027-4F8F-B9B9-6AA19813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Romans 3:23 all have sinned and fallen short of the glory of God </a:t>
            </a:r>
          </a:p>
          <a:p>
            <a:r>
              <a:rPr lang="en-US" sz="3600" b="1" dirty="0"/>
              <a:t>Galatians 3:22 confined all under sin </a:t>
            </a:r>
          </a:p>
          <a:p>
            <a:r>
              <a:rPr lang="en-US" sz="3600" b="1" dirty="0"/>
              <a:t>1 John 1:8,10 if we say we have not sinned we make him a liar </a:t>
            </a:r>
          </a:p>
        </p:txBody>
      </p:sp>
    </p:spTree>
    <p:extLst>
      <p:ext uri="{BB962C8B-B14F-4D97-AF65-F5344CB8AC3E}">
        <p14:creationId xmlns:p14="http://schemas.microsoft.com/office/powerpoint/2010/main" val="27582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33412-8372-465F-A51C-1F20290E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75CA7-D65A-46AD-BFCD-2EFB1DF2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Comparing Ourselves With 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4454-04A8-41A3-A208-A45B70A4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Matthew 7:1-5 first take the log out of your own eye </a:t>
            </a:r>
          </a:p>
          <a:p>
            <a:r>
              <a:rPr lang="en-US" sz="3600" b="1" dirty="0"/>
              <a:t>Luke 18:9-14 I am not like others </a:t>
            </a:r>
          </a:p>
        </p:txBody>
      </p:sp>
    </p:spTree>
    <p:extLst>
      <p:ext uri="{BB962C8B-B14F-4D97-AF65-F5344CB8AC3E}">
        <p14:creationId xmlns:p14="http://schemas.microsoft.com/office/powerpoint/2010/main" val="3845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0F1E5-1DAA-4CE3-98B1-41C98799C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55DB23-232E-4B13-8A62-4D3A1F17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Confessing Our Transgressions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DD4D-45E5-4FF3-8B8F-B7131891E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4771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1 John 1:9 if we confess our sins, He is faithful and just to forgive us </a:t>
            </a:r>
          </a:p>
          <a:p>
            <a:r>
              <a:rPr lang="en-US" sz="3600" b="1" dirty="0"/>
              <a:t>Psalm 32:5 I acknowledge my sin </a:t>
            </a:r>
          </a:p>
          <a:p>
            <a:r>
              <a:rPr lang="en-US" sz="3600" b="1" dirty="0"/>
              <a:t>Proverbs 28:13 confess and forsakes them will obtain mercy </a:t>
            </a:r>
          </a:p>
          <a:p>
            <a:r>
              <a:rPr lang="en-US" sz="3600" b="1" dirty="0"/>
              <a:t>Acts 2:38 for forgiveness of sins </a:t>
            </a:r>
          </a:p>
          <a:p>
            <a:endParaRPr lang="en-US" sz="3600" b="1" dirty="0"/>
          </a:p>
          <a:p>
            <a:r>
              <a:rPr lang="en-US" sz="3600" b="1" dirty="0"/>
              <a:t>James 5:15 confess your sins to one another </a:t>
            </a:r>
          </a:p>
        </p:txBody>
      </p:sp>
    </p:spTree>
    <p:extLst>
      <p:ext uri="{BB962C8B-B14F-4D97-AF65-F5344CB8AC3E}">
        <p14:creationId xmlns:p14="http://schemas.microsoft.com/office/powerpoint/2010/main" val="2854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112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Acknowledging We Have Sinned </vt:lpstr>
      <vt:lpstr>All Have Sinned </vt:lpstr>
      <vt:lpstr>Comparing Ourselves With Others </vt:lpstr>
      <vt:lpstr>Confessing Our Transgressions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Acknowledging We Have Sinned </dc:title>
  <dc:creator>Brandon Hathaway</dc:creator>
  <cp:lastModifiedBy>Brandon Hathaway</cp:lastModifiedBy>
  <cp:revision>1</cp:revision>
  <dcterms:created xsi:type="dcterms:W3CDTF">2021-09-12T13:21:26Z</dcterms:created>
  <dcterms:modified xsi:type="dcterms:W3CDTF">2021-09-12T20:36:50Z</dcterms:modified>
</cp:coreProperties>
</file>