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3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6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4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1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4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4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6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BAFB-1CB4-48D9-9125-2C0FB690414C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83AF2-5048-44E2-8338-AA6FB1642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3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DA4790-A9DE-4FCF-ADE4-C5CA778C6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CCE5E3-A264-4AB4-99D1-B4A55F4D4D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Selfishness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35C74-187D-43CC-9D40-C31FE14979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1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C9C711-67BF-423D-AC33-0098C0A98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6FA791-C62A-4684-89E0-4807A331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To Be Selfish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8DB28-5FA8-43AB-964B-F06298A9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Romans 2:3 do nothing out of selfish ambition </a:t>
            </a:r>
          </a:p>
          <a:p>
            <a:r>
              <a:rPr lang="en-US" dirty="0"/>
              <a:t>1 Corinthians 10:24 good for others </a:t>
            </a:r>
          </a:p>
          <a:p>
            <a:r>
              <a:rPr lang="en-US" dirty="0"/>
              <a:t>Romans 15:2 let each of us please his neighbor </a:t>
            </a:r>
          </a:p>
          <a:p>
            <a:r>
              <a:rPr lang="en-US" dirty="0"/>
              <a:t>Mark 12:31 love your neighbor as yourself </a:t>
            </a:r>
          </a:p>
        </p:txBody>
      </p:sp>
    </p:spTree>
    <p:extLst>
      <p:ext uri="{BB962C8B-B14F-4D97-AF65-F5344CB8AC3E}">
        <p14:creationId xmlns:p14="http://schemas.microsoft.com/office/powerpoint/2010/main" val="336304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0DA065-1224-4CDC-BA81-229F09325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41090E-3345-48C1-8423-D0A36D14D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Selfishness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F0AED-1E43-418D-85A8-838A8F06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Judges 21:25 everyone did what was right in his own eyes </a:t>
            </a:r>
          </a:p>
          <a:p>
            <a:r>
              <a:rPr lang="en-US" dirty="0"/>
              <a:t>Mark 8:34-37 what can a man give in return for his soul </a:t>
            </a:r>
          </a:p>
        </p:txBody>
      </p:sp>
    </p:spTree>
    <p:extLst>
      <p:ext uri="{BB962C8B-B14F-4D97-AF65-F5344CB8AC3E}">
        <p14:creationId xmlns:p14="http://schemas.microsoft.com/office/powerpoint/2010/main" val="426597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5E508E-E510-4F15-B20D-616B00DA6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CBE985-6B11-4FD5-80C7-043EAB126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We Realize When We Are Selfish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1B75C-ECBE-44B5-B527-5A9B798D7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Matthew 18:15 if you don’t approach your brother </a:t>
            </a:r>
          </a:p>
          <a:p>
            <a:r>
              <a:rPr lang="en-US" dirty="0"/>
              <a:t>Matthew 5:13-16 if you don’t shine Christ’s light </a:t>
            </a:r>
          </a:p>
          <a:p>
            <a:r>
              <a:rPr lang="en-US" dirty="0"/>
              <a:t>Acts 10:27,47, many people </a:t>
            </a:r>
          </a:p>
          <a:p>
            <a:r>
              <a:rPr lang="en-US" dirty="0"/>
              <a:t>Acts 16:33 he and all his household </a:t>
            </a:r>
          </a:p>
        </p:txBody>
      </p:sp>
    </p:spTree>
    <p:extLst>
      <p:ext uri="{BB962C8B-B14F-4D97-AF65-F5344CB8AC3E}">
        <p14:creationId xmlns:p14="http://schemas.microsoft.com/office/powerpoint/2010/main" val="134252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95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Selfishness </vt:lpstr>
      <vt:lpstr>Not To Be Selfish </vt:lpstr>
      <vt:lpstr>Defining Selfishness </vt:lpstr>
      <vt:lpstr>Do We Realize When We Are Selfish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Selfishness </dc:title>
  <dc:creator>Brandon Hathaway</dc:creator>
  <cp:lastModifiedBy>Brandon Hathaway</cp:lastModifiedBy>
  <cp:revision>1</cp:revision>
  <dcterms:created xsi:type="dcterms:W3CDTF">2021-09-19T11:37:58Z</dcterms:created>
  <dcterms:modified xsi:type="dcterms:W3CDTF">2021-09-19T12:47:28Z</dcterms:modified>
</cp:coreProperties>
</file>