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DE44-80C6-433A-9A10-B5C9124E6711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C8F5-FA87-4393-B02E-43FAAECE4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052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DE44-80C6-433A-9A10-B5C9124E6711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C8F5-FA87-4393-B02E-43FAAECE4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25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DE44-80C6-433A-9A10-B5C9124E6711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C8F5-FA87-4393-B02E-43FAAECE4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7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DE44-80C6-433A-9A10-B5C9124E6711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C8F5-FA87-4393-B02E-43FAAECE4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625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DE44-80C6-433A-9A10-B5C9124E6711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C8F5-FA87-4393-B02E-43FAAECE4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41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DE44-80C6-433A-9A10-B5C9124E6711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C8F5-FA87-4393-B02E-43FAAECE4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33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DE44-80C6-433A-9A10-B5C9124E6711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C8F5-FA87-4393-B02E-43FAAECE4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98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DE44-80C6-433A-9A10-B5C9124E6711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C8F5-FA87-4393-B02E-43FAAECE4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691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DE44-80C6-433A-9A10-B5C9124E6711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C8F5-FA87-4393-B02E-43FAAECE4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63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DE44-80C6-433A-9A10-B5C9124E6711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C8F5-FA87-4393-B02E-43FAAECE4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613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DE44-80C6-433A-9A10-B5C9124E6711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C8F5-FA87-4393-B02E-43FAAECE4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716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7DE44-80C6-433A-9A10-B5C9124E6711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DC8F5-FA87-4393-B02E-43FAAECE4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718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60B7C78-A37A-4A9F-A4F6-32C91E41F4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6DF587C-9380-40AA-9C48-503884134C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Institutionalism</a:t>
            </a:r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049024-77FB-4878-9843-8BE7EF10FC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Orphans Home &amp; Colleges … </a:t>
            </a:r>
          </a:p>
        </p:txBody>
      </p:sp>
    </p:spTree>
    <p:extLst>
      <p:ext uri="{BB962C8B-B14F-4D97-AF65-F5344CB8AC3E}">
        <p14:creationId xmlns:p14="http://schemas.microsoft.com/office/powerpoint/2010/main" val="127191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87B3BA7B-B34F-4C3D-A96D-8608B7F47C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5B87DE-9EAF-4132-BDFE-C8BE30335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Was Taking Place?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F64758C-0415-4C64-8E3E-7263D39EDA55}"/>
              </a:ext>
            </a:extLst>
          </p:cNvPr>
          <p:cNvSpPr/>
          <p:nvPr/>
        </p:nvSpPr>
        <p:spPr>
          <a:xfrm>
            <a:off x="514905" y="2080164"/>
            <a:ext cx="1615736" cy="12339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Church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B3F2A6A-E191-4230-83DE-3F9B2600412D}"/>
              </a:ext>
            </a:extLst>
          </p:cNvPr>
          <p:cNvSpPr/>
          <p:nvPr/>
        </p:nvSpPr>
        <p:spPr>
          <a:xfrm>
            <a:off x="514905" y="3753034"/>
            <a:ext cx="1615736" cy="12339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Church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9D2B21A-3E0B-470F-8695-D465BFEFB01D}"/>
              </a:ext>
            </a:extLst>
          </p:cNvPr>
          <p:cNvSpPr/>
          <p:nvPr/>
        </p:nvSpPr>
        <p:spPr>
          <a:xfrm>
            <a:off x="514905" y="5514512"/>
            <a:ext cx="1615736" cy="12339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Church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1D723E2-DAE6-4BE7-AB16-44AC85CC77FE}"/>
              </a:ext>
            </a:extLst>
          </p:cNvPr>
          <p:cNvSpPr/>
          <p:nvPr/>
        </p:nvSpPr>
        <p:spPr>
          <a:xfrm>
            <a:off x="3484485" y="3314160"/>
            <a:ext cx="2175030" cy="22003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Institution </a:t>
            </a:r>
          </a:p>
          <a:p>
            <a:pPr algn="ctr"/>
            <a:r>
              <a:rPr lang="en-US" dirty="0"/>
              <a:t>Board of Directors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D0EC969-097B-4ED0-B894-87835184CF1B}"/>
              </a:ext>
            </a:extLst>
          </p:cNvPr>
          <p:cNvSpPr/>
          <p:nvPr/>
        </p:nvSpPr>
        <p:spPr>
          <a:xfrm>
            <a:off x="6818050" y="3429000"/>
            <a:ext cx="2175030" cy="220035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Orphans /Teaching, Edification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189918B-B1BE-4B02-8513-193B27CA4957}"/>
              </a:ext>
            </a:extLst>
          </p:cNvPr>
          <p:cNvCxnSpPr>
            <a:cxnSpLocks/>
          </p:cNvCxnSpPr>
          <p:nvPr/>
        </p:nvCxnSpPr>
        <p:spPr>
          <a:xfrm>
            <a:off x="2252708" y="2928394"/>
            <a:ext cx="1165195" cy="1118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14D6579-F834-4367-8BF6-E148A42D6D42}"/>
              </a:ext>
            </a:extLst>
          </p:cNvPr>
          <p:cNvCxnSpPr>
            <a:cxnSpLocks/>
          </p:cNvCxnSpPr>
          <p:nvPr/>
        </p:nvCxnSpPr>
        <p:spPr>
          <a:xfrm>
            <a:off x="2261586" y="4414336"/>
            <a:ext cx="10275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56DC221-61A8-464E-BA21-E6C4CF3906E8}"/>
              </a:ext>
            </a:extLst>
          </p:cNvPr>
          <p:cNvCxnSpPr>
            <a:cxnSpLocks/>
          </p:cNvCxnSpPr>
          <p:nvPr/>
        </p:nvCxnSpPr>
        <p:spPr>
          <a:xfrm flipV="1">
            <a:off x="2252708" y="5149049"/>
            <a:ext cx="1036468" cy="9824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2A7E42E-020B-4E1B-B3F4-33CAC3252C51}"/>
              </a:ext>
            </a:extLst>
          </p:cNvPr>
          <p:cNvCxnSpPr>
            <a:cxnSpLocks/>
          </p:cNvCxnSpPr>
          <p:nvPr/>
        </p:nvCxnSpPr>
        <p:spPr>
          <a:xfrm>
            <a:off x="5726097" y="4529176"/>
            <a:ext cx="9587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24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BE5C633-8496-4DB4-9C03-F7D770E744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5B87DE-9EAF-4132-BDFE-C8BE30335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Can a Institution’s Board of Directors have Oversight of the work of the Church?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F64758C-0415-4C64-8E3E-7263D39EDA55}"/>
              </a:ext>
            </a:extLst>
          </p:cNvPr>
          <p:cNvSpPr/>
          <p:nvPr/>
        </p:nvSpPr>
        <p:spPr>
          <a:xfrm>
            <a:off x="514905" y="2024109"/>
            <a:ext cx="1615736" cy="12339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Church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B3F2A6A-E191-4230-83DE-3F9B2600412D}"/>
              </a:ext>
            </a:extLst>
          </p:cNvPr>
          <p:cNvSpPr/>
          <p:nvPr/>
        </p:nvSpPr>
        <p:spPr>
          <a:xfrm>
            <a:off x="514905" y="3730101"/>
            <a:ext cx="1615736" cy="12339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Church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9D2B21A-3E0B-470F-8695-D465BFEFB01D}"/>
              </a:ext>
            </a:extLst>
          </p:cNvPr>
          <p:cNvSpPr/>
          <p:nvPr/>
        </p:nvSpPr>
        <p:spPr>
          <a:xfrm>
            <a:off x="514905" y="5514512"/>
            <a:ext cx="1615736" cy="12339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Church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1D723E2-DAE6-4BE7-AB16-44AC85CC77FE}"/>
              </a:ext>
            </a:extLst>
          </p:cNvPr>
          <p:cNvSpPr/>
          <p:nvPr/>
        </p:nvSpPr>
        <p:spPr>
          <a:xfrm>
            <a:off x="3484485" y="3314160"/>
            <a:ext cx="2175030" cy="22003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Institution </a:t>
            </a:r>
          </a:p>
          <a:p>
            <a:pPr algn="ctr"/>
            <a:r>
              <a:rPr lang="en-US" dirty="0"/>
              <a:t>Board of Directors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D0EC969-097B-4ED0-B894-87835184CF1B}"/>
              </a:ext>
            </a:extLst>
          </p:cNvPr>
          <p:cNvSpPr/>
          <p:nvPr/>
        </p:nvSpPr>
        <p:spPr>
          <a:xfrm>
            <a:off x="6818050" y="3429000"/>
            <a:ext cx="2175030" cy="220035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Orphans /Teaching, Edification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189918B-B1BE-4B02-8513-193B27CA4957}"/>
              </a:ext>
            </a:extLst>
          </p:cNvPr>
          <p:cNvCxnSpPr>
            <a:cxnSpLocks/>
          </p:cNvCxnSpPr>
          <p:nvPr/>
        </p:nvCxnSpPr>
        <p:spPr>
          <a:xfrm>
            <a:off x="2252708" y="2956264"/>
            <a:ext cx="1165195" cy="1118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14D6579-F834-4367-8BF6-E148A42D6D42}"/>
              </a:ext>
            </a:extLst>
          </p:cNvPr>
          <p:cNvCxnSpPr>
            <a:cxnSpLocks/>
          </p:cNvCxnSpPr>
          <p:nvPr/>
        </p:nvCxnSpPr>
        <p:spPr>
          <a:xfrm>
            <a:off x="2261586" y="4414336"/>
            <a:ext cx="10275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56DC221-61A8-464E-BA21-E6C4CF3906E8}"/>
              </a:ext>
            </a:extLst>
          </p:cNvPr>
          <p:cNvCxnSpPr>
            <a:cxnSpLocks/>
          </p:cNvCxnSpPr>
          <p:nvPr/>
        </p:nvCxnSpPr>
        <p:spPr>
          <a:xfrm flipV="1">
            <a:off x="2252708" y="5149049"/>
            <a:ext cx="1036468" cy="9824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2A7E42E-020B-4E1B-B3F4-33CAC3252C51}"/>
              </a:ext>
            </a:extLst>
          </p:cNvPr>
          <p:cNvCxnSpPr>
            <a:cxnSpLocks/>
          </p:cNvCxnSpPr>
          <p:nvPr/>
        </p:nvCxnSpPr>
        <p:spPr>
          <a:xfrm>
            <a:off x="5726097" y="4529176"/>
            <a:ext cx="9587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19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D15D175-EE40-44DE-9340-F9D0B64640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B12873-3CBE-45E9-B969-FC9F9398A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Where Is the Authority?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115D2-A16F-486A-8022-E0436F475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314" y="1855433"/>
            <a:ext cx="7885035" cy="4321530"/>
          </a:xfrm>
        </p:spPr>
        <p:txBody>
          <a:bodyPr/>
          <a:lstStyle/>
          <a:p>
            <a:r>
              <a:rPr lang="en-US" b="1" dirty="0"/>
              <a:t>Matthew 21:23-25 from heaven or man </a:t>
            </a:r>
          </a:p>
          <a:p>
            <a:r>
              <a:rPr lang="en-US" b="1" dirty="0"/>
              <a:t>2 Timothy 3:16-17 equipped for every good work </a:t>
            </a:r>
          </a:p>
        </p:txBody>
      </p:sp>
    </p:spTree>
    <p:extLst>
      <p:ext uri="{BB962C8B-B14F-4D97-AF65-F5344CB8AC3E}">
        <p14:creationId xmlns:p14="http://schemas.microsoft.com/office/powerpoint/2010/main" val="222107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A17A4D8-2165-4961-991D-A5A886CBF8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2DE9521-731D-4C55-A565-CD69D5279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Limited Benevolence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08FF9-6A5B-4AD9-9CFC-60F6F5EE5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Acts 2:44-47 all who believed ...</a:t>
            </a:r>
          </a:p>
          <a:p>
            <a:r>
              <a:rPr lang="en-US" b="1" dirty="0"/>
              <a:t>Acts 4:32-37 not a needy person among them </a:t>
            </a:r>
          </a:p>
          <a:p>
            <a:r>
              <a:rPr lang="en-US" b="1" dirty="0"/>
              <a:t>Acts 6:1-7 the disciples </a:t>
            </a:r>
          </a:p>
          <a:p>
            <a:r>
              <a:rPr lang="en-US" b="1" dirty="0"/>
              <a:t>1 Timothy 5:10 widows </a:t>
            </a:r>
          </a:p>
          <a:p>
            <a:endParaRPr lang="en-US" b="1" dirty="0"/>
          </a:p>
          <a:p>
            <a:r>
              <a:rPr lang="en-US" b="1" dirty="0"/>
              <a:t>Acts 11:29-30 relief to brethren in Judea </a:t>
            </a:r>
          </a:p>
          <a:p>
            <a:r>
              <a:rPr lang="en-US" b="1" dirty="0"/>
              <a:t>Romans 15:25-28 bringing aid to the saints   </a:t>
            </a:r>
          </a:p>
          <a:p>
            <a:r>
              <a:rPr lang="en-US" b="1" dirty="0"/>
              <a:t>1 Corinthians 16:1-2 collection for the saints </a:t>
            </a:r>
          </a:p>
          <a:p>
            <a:r>
              <a:rPr lang="en-US" b="1" dirty="0"/>
              <a:t>2 Corinthians 9:1-5 arrange in advance for the gift </a:t>
            </a:r>
          </a:p>
        </p:txBody>
      </p:sp>
    </p:spTree>
    <p:extLst>
      <p:ext uri="{BB962C8B-B14F-4D97-AF65-F5344CB8AC3E}">
        <p14:creationId xmlns:p14="http://schemas.microsoft.com/office/powerpoint/2010/main" val="180875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DC19CA1-B7F2-4F38-B680-CE3C621592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5B87DE-9EAF-4132-BDFE-C8BE30335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Examples Through Scriptures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F64758C-0415-4C64-8E3E-7263D39EDA55}"/>
              </a:ext>
            </a:extLst>
          </p:cNvPr>
          <p:cNvSpPr/>
          <p:nvPr/>
        </p:nvSpPr>
        <p:spPr>
          <a:xfrm>
            <a:off x="514905" y="2024109"/>
            <a:ext cx="1615736" cy="12339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Church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B3F2A6A-E191-4230-83DE-3F9B2600412D}"/>
              </a:ext>
            </a:extLst>
          </p:cNvPr>
          <p:cNvSpPr/>
          <p:nvPr/>
        </p:nvSpPr>
        <p:spPr>
          <a:xfrm>
            <a:off x="514905" y="3767831"/>
            <a:ext cx="1615736" cy="12339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Church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9D2B21A-3E0B-470F-8695-D465BFEFB01D}"/>
              </a:ext>
            </a:extLst>
          </p:cNvPr>
          <p:cNvSpPr/>
          <p:nvPr/>
        </p:nvSpPr>
        <p:spPr>
          <a:xfrm>
            <a:off x="514905" y="5514512"/>
            <a:ext cx="1615736" cy="12339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Church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D0EC969-097B-4ED0-B894-87835184CF1B}"/>
              </a:ext>
            </a:extLst>
          </p:cNvPr>
          <p:cNvSpPr/>
          <p:nvPr/>
        </p:nvSpPr>
        <p:spPr>
          <a:xfrm>
            <a:off x="6818050" y="3429000"/>
            <a:ext cx="2175030" cy="220035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Needy Christians  /Teaching, Edification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189918B-B1BE-4B02-8513-193B27CA4957}"/>
              </a:ext>
            </a:extLst>
          </p:cNvPr>
          <p:cNvCxnSpPr>
            <a:cxnSpLocks/>
          </p:cNvCxnSpPr>
          <p:nvPr/>
        </p:nvCxnSpPr>
        <p:spPr>
          <a:xfrm>
            <a:off x="2252708" y="2956264"/>
            <a:ext cx="4290135" cy="9854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14D6579-F834-4367-8BF6-E148A42D6D42}"/>
              </a:ext>
            </a:extLst>
          </p:cNvPr>
          <p:cNvCxnSpPr>
            <a:cxnSpLocks/>
          </p:cNvCxnSpPr>
          <p:nvPr/>
        </p:nvCxnSpPr>
        <p:spPr>
          <a:xfrm>
            <a:off x="2261586" y="4414336"/>
            <a:ext cx="4219113" cy="114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56DC221-61A8-464E-BA21-E6C4CF3906E8}"/>
              </a:ext>
            </a:extLst>
          </p:cNvPr>
          <p:cNvCxnSpPr>
            <a:cxnSpLocks/>
          </p:cNvCxnSpPr>
          <p:nvPr/>
        </p:nvCxnSpPr>
        <p:spPr>
          <a:xfrm flipV="1">
            <a:off x="2252708" y="5001827"/>
            <a:ext cx="4290135" cy="1129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221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E5DE4E8-AE6F-4318-916D-FC17977C00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5B87DE-9EAF-4132-BDFE-C8BE30335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Examples Through Scriptures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F64758C-0415-4C64-8E3E-7263D39EDA55}"/>
              </a:ext>
            </a:extLst>
          </p:cNvPr>
          <p:cNvSpPr/>
          <p:nvPr/>
        </p:nvSpPr>
        <p:spPr>
          <a:xfrm>
            <a:off x="514905" y="2024109"/>
            <a:ext cx="1615736" cy="12339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Church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B3F2A6A-E191-4230-83DE-3F9B2600412D}"/>
              </a:ext>
            </a:extLst>
          </p:cNvPr>
          <p:cNvSpPr/>
          <p:nvPr/>
        </p:nvSpPr>
        <p:spPr>
          <a:xfrm>
            <a:off x="514905" y="3730101"/>
            <a:ext cx="1615736" cy="12339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Church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9D2B21A-3E0B-470F-8695-D465BFEFB01D}"/>
              </a:ext>
            </a:extLst>
          </p:cNvPr>
          <p:cNvSpPr/>
          <p:nvPr/>
        </p:nvSpPr>
        <p:spPr>
          <a:xfrm>
            <a:off x="514905" y="5514512"/>
            <a:ext cx="1615736" cy="12339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Church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1D723E2-DAE6-4BE7-AB16-44AC85CC77FE}"/>
              </a:ext>
            </a:extLst>
          </p:cNvPr>
          <p:cNvSpPr/>
          <p:nvPr/>
        </p:nvSpPr>
        <p:spPr>
          <a:xfrm>
            <a:off x="3484485" y="3314160"/>
            <a:ext cx="2175030" cy="22003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Church/Elders of Local Congregation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D0EC969-097B-4ED0-B894-87835184CF1B}"/>
              </a:ext>
            </a:extLst>
          </p:cNvPr>
          <p:cNvSpPr/>
          <p:nvPr/>
        </p:nvSpPr>
        <p:spPr>
          <a:xfrm>
            <a:off x="6818050" y="3429000"/>
            <a:ext cx="2175030" cy="220035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Needy Christians  /Teaching, Edification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189918B-B1BE-4B02-8513-193B27CA4957}"/>
              </a:ext>
            </a:extLst>
          </p:cNvPr>
          <p:cNvCxnSpPr>
            <a:cxnSpLocks/>
          </p:cNvCxnSpPr>
          <p:nvPr/>
        </p:nvCxnSpPr>
        <p:spPr>
          <a:xfrm>
            <a:off x="2252708" y="2956264"/>
            <a:ext cx="1165195" cy="1118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14D6579-F834-4367-8BF6-E148A42D6D42}"/>
              </a:ext>
            </a:extLst>
          </p:cNvPr>
          <p:cNvCxnSpPr>
            <a:cxnSpLocks/>
          </p:cNvCxnSpPr>
          <p:nvPr/>
        </p:nvCxnSpPr>
        <p:spPr>
          <a:xfrm>
            <a:off x="2261586" y="4414336"/>
            <a:ext cx="10275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56DC221-61A8-464E-BA21-E6C4CF3906E8}"/>
              </a:ext>
            </a:extLst>
          </p:cNvPr>
          <p:cNvCxnSpPr>
            <a:cxnSpLocks/>
          </p:cNvCxnSpPr>
          <p:nvPr/>
        </p:nvCxnSpPr>
        <p:spPr>
          <a:xfrm flipV="1">
            <a:off x="2252708" y="5149049"/>
            <a:ext cx="1036468" cy="9824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2A7E42E-020B-4E1B-B3F4-33CAC3252C51}"/>
              </a:ext>
            </a:extLst>
          </p:cNvPr>
          <p:cNvCxnSpPr>
            <a:cxnSpLocks/>
          </p:cNvCxnSpPr>
          <p:nvPr/>
        </p:nvCxnSpPr>
        <p:spPr>
          <a:xfrm>
            <a:off x="5726097" y="4529176"/>
            <a:ext cx="9587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8449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153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Institutionalism </vt:lpstr>
      <vt:lpstr>What Was Taking Place? </vt:lpstr>
      <vt:lpstr>Can a Institution’s Board of Directors have Oversight of the work of the Church? </vt:lpstr>
      <vt:lpstr>Where Is the Authority? </vt:lpstr>
      <vt:lpstr>Limited Benevolence </vt:lpstr>
      <vt:lpstr>Examples Through Scriptures </vt:lpstr>
      <vt:lpstr>Examples Through Scriptures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Institutionalism </dc:title>
  <dc:creator>Brandon Hathaway</dc:creator>
  <cp:lastModifiedBy>Brandon Hathaway</cp:lastModifiedBy>
  <cp:revision>1</cp:revision>
  <dcterms:created xsi:type="dcterms:W3CDTF">2021-09-26T10:36:12Z</dcterms:created>
  <dcterms:modified xsi:type="dcterms:W3CDTF">2021-09-26T11:53:43Z</dcterms:modified>
</cp:coreProperties>
</file>