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015E-77DC-4B8A-A144-D94AD2B1B6AE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219A-315E-4B79-A720-041161E71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816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015E-77DC-4B8A-A144-D94AD2B1B6AE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219A-315E-4B79-A720-041161E71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22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015E-77DC-4B8A-A144-D94AD2B1B6AE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219A-315E-4B79-A720-041161E71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03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015E-77DC-4B8A-A144-D94AD2B1B6AE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219A-315E-4B79-A720-041161E71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73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015E-77DC-4B8A-A144-D94AD2B1B6AE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219A-315E-4B79-A720-041161E71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0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015E-77DC-4B8A-A144-D94AD2B1B6AE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219A-315E-4B79-A720-041161E71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32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015E-77DC-4B8A-A144-D94AD2B1B6AE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219A-315E-4B79-A720-041161E71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2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015E-77DC-4B8A-A144-D94AD2B1B6AE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219A-315E-4B79-A720-041161E71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03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015E-77DC-4B8A-A144-D94AD2B1B6AE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219A-315E-4B79-A720-041161E71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89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015E-77DC-4B8A-A144-D94AD2B1B6AE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219A-315E-4B79-A720-041161E71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86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015E-77DC-4B8A-A144-D94AD2B1B6AE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219A-315E-4B79-A720-041161E71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845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0015E-77DC-4B8A-A144-D94AD2B1B6AE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C219A-315E-4B79-A720-041161E71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1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04" y="-4353"/>
            <a:ext cx="9149804" cy="68623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/>
              <a:t>God is Love </a:t>
            </a:r>
            <a:endParaRPr lang="en-US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1 John 4:7-5:5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31073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God is Love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2021-01-24T20:57:31Z</dcterms:created>
  <dcterms:modified xsi:type="dcterms:W3CDTF">2021-01-24T21:53:01Z</dcterms:modified>
</cp:coreProperties>
</file>