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7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0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4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3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0FB4-8C7E-42EC-B8BA-DB521E6DD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C4E6-05F1-4DF7-86B4-C2BD9D9D4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0B070-C01D-4111-978F-3FCF38EB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CCF253-2B2E-4775-A9C6-3217EE3F5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Worth Fighting For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1CD52-6D24-4EDA-97B4-D8DE2B29D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B51-3601-4D9D-9F7C-EAF240C55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0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24075-64BE-4A89-B908-378BCC9D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Fight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A247-DA5E-4A7A-9E06-8E175C5E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2 Timothy 4:7 fought the good fight </a:t>
            </a:r>
          </a:p>
          <a:p>
            <a:pPr lvl="1"/>
            <a:r>
              <a:rPr lang="en-US" sz="3200" b="1" dirty="0"/>
              <a:t>1 Timothy 6:12 fight the good fight </a:t>
            </a:r>
          </a:p>
          <a:p>
            <a:r>
              <a:rPr lang="en-US" sz="3600" b="1" dirty="0"/>
              <a:t>1 Corinthians 9:24-27 run the race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0F122-BA76-4437-A4BF-D82E7200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48C28A-FD21-419F-A180-5A9D7C9F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Worth Fighting For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3D116-1415-442E-85D2-58243BE2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Enemy </a:t>
            </a:r>
          </a:p>
          <a:p>
            <a:pPr lvl="1"/>
            <a:r>
              <a:rPr lang="en-US" sz="3200" b="1" dirty="0"/>
              <a:t>Matthew 5:43-48, Romans 5:8</a:t>
            </a:r>
          </a:p>
          <a:p>
            <a:r>
              <a:rPr lang="en-US" sz="3600" b="1" dirty="0"/>
              <a:t>Neighbor </a:t>
            </a:r>
          </a:p>
          <a:p>
            <a:pPr lvl="1"/>
            <a:r>
              <a:rPr lang="en-US" sz="3200" b="1" dirty="0"/>
              <a:t>Luke 10:25-37</a:t>
            </a:r>
          </a:p>
          <a:p>
            <a:r>
              <a:rPr lang="en-US" sz="3600" b="1" dirty="0"/>
              <a:t>Your Family </a:t>
            </a:r>
          </a:p>
          <a:p>
            <a:pPr lvl="1"/>
            <a:r>
              <a:rPr lang="en-US" sz="3200" b="1" dirty="0"/>
              <a:t>Ephesians 5:22-6:4, </a:t>
            </a:r>
          </a:p>
          <a:p>
            <a:r>
              <a:rPr lang="en-US" sz="3600" b="1" dirty="0"/>
              <a:t>Brothers &amp; Sisters in Christ </a:t>
            </a:r>
          </a:p>
          <a:p>
            <a:pPr lvl="1"/>
            <a:r>
              <a:rPr lang="en-US" sz="3200" b="1" dirty="0"/>
              <a:t>1 Timothy 5:1-2, Galatians 6:10, Matthew 18:15</a:t>
            </a:r>
          </a:p>
        </p:txBody>
      </p:sp>
    </p:spTree>
    <p:extLst>
      <p:ext uri="{BB962C8B-B14F-4D97-AF65-F5344CB8AC3E}">
        <p14:creationId xmlns:p14="http://schemas.microsoft.com/office/powerpoint/2010/main" val="14198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52F057-C56B-4828-8B48-4567A668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98008-3C5B-4CDB-855D-ECDB2435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Worth Fighting For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AB268-BA4A-44B8-9B46-8EA999DB4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You </a:t>
            </a:r>
          </a:p>
          <a:p>
            <a:pPr lvl="1"/>
            <a:r>
              <a:rPr lang="en-US" sz="3200" b="1" dirty="0"/>
              <a:t>Matthew 18:12-14</a:t>
            </a:r>
          </a:p>
          <a:p>
            <a:r>
              <a:rPr lang="en-US" sz="3600" b="1" dirty="0"/>
              <a:t>Heaven </a:t>
            </a:r>
          </a:p>
          <a:p>
            <a:pPr lvl="1"/>
            <a:r>
              <a:rPr lang="en-US" sz="3200" b="1" dirty="0"/>
              <a:t>John 14:1-3</a:t>
            </a:r>
          </a:p>
          <a:p>
            <a:r>
              <a:rPr lang="en-US" sz="3600" b="1" dirty="0"/>
              <a:t>God/Christ </a:t>
            </a:r>
          </a:p>
          <a:p>
            <a:pPr lvl="1"/>
            <a:r>
              <a:rPr lang="en-US" sz="3200" b="1" dirty="0"/>
              <a:t>2 Timothy 2:3-4, Ephesians 6:10-20</a:t>
            </a:r>
          </a:p>
        </p:txBody>
      </p:sp>
    </p:spTree>
    <p:extLst>
      <p:ext uri="{BB962C8B-B14F-4D97-AF65-F5344CB8AC3E}">
        <p14:creationId xmlns:p14="http://schemas.microsoft.com/office/powerpoint/2010/main" val="17245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73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Worth Fighting For</vt:lpstr>
      <vt:lpstr>Fight </vt:lpstr>
      <vt:lpstr>Worth Fighting For </vt:lpstr>
      <vt:lpstr>Worth Fighting For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Worth Fighting For</dc:title>
  <dc:creator>Brandon Hathaway</dc:creator>
  <cp:lastModifiedBy>Brandon Hathaway</cp:lastModifiedBy>
  <cp:revision>3</cp:revision>
  <dcterms:created xsi:type="dcterms:W3CDTF">2021-10-01T14:21:48Z</dcterms:created>
  <dcterms:modified xsi:type="dcterms:W3CDTF">2021-10-03T11:22:03Z</dcterms:modified>
</cp:coreProperties>
</file>