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A032-C727-478E-A4F4-FA0D1C2946AC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3FC3-4099-4E4B-AAF1-47ADDF5CD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30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A032-C727-478E-A4F4-FA0D1C2946AC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3FC3-4099-4E4B-AAF1-47ADDF5CD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A032-C727-478E-A4F4-FA0D1C2946AC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3FC3-4099-4E4B-AAF1-47ADDF5CD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A032-C727-478E-A4F4-FA0D1C2946AC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3FC3-4099-4E4B-AAF1-47ADDF5CD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15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A032-C727-478E-A4F4-FA0D1C2946AC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3FC3-4099-4E4B-AAF1-47ADDF5CD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73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A032-C727-478E-A4F4-FA0D1C2946AC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3FC3-4099-4E4B-AAF1-47ADDF5CD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8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A032-C727-478E-A4F4-FA0D1C2946AC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3FC3-4099-4E4B-AAF1-47ADDF5CD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41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A032-C727-478E-A4F4-FA0D1C2946AC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3FC3-4099-4E4B-AAF1-47ADDF5CD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94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A032-C727-478E-A4F4-FA0D1C2946AC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3FC3-4099-4E4B-AAF1-47ADDF5CD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956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A032-C727-478E-A4F4-FA0D1C2946AC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3FC3-4099-4E4B-AAF1-47ADDF5CD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6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A032-C727-478E-A4F4-FA0D1C2946AC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3FC3-4099-4E4B-AAF1-47ADDF5CD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28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0A032-C727-478E-A4F4-FA0D1C2946AC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33FC3-4099-4E4B-AAF1-47ADDF5CD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85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715B3E-5524-434E-80FB-95BBFB7F88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F1ED38-A064-4704-A537-3CEAC61C3A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/>
              <a:t>Philip &amp; the </a:t>
            </a:r>
            <a:br>
              <a:rPr lang="en-US" sz="8000" b="1" dirty="0"/>
            </a:br>
            <a:r>
              <a:rPr lang="en-US" sz="8000" b="1" dirty="0"/>
              <a:t>Ethiopian Eunuch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276A6D-B240-4E7E-B4C6-AA3474E1B1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Acts 8:26-40 </a:t>
            </a:r>
          </a:p>
        </p:txBody>
      </p:sp>
    </p:spTree>
    <p:extLst>
      <p:ext uri="{BB962C8B-B14F-4D97-AF65-F5344CB8AC3E}">
        <p14:creationId xmlns:p14="http://schemas.microsoft.com/office/powerpoint/2010/main" val="1193838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BD3397F-E056-4689-8AD1-A5DE1E7ED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287A34-28D8-4CFE-AB7F-9719DC399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411550"/>
          </a:xfrm>
        </p:spPr>
        <p:txBody>
          <a:bodyPr>
            <a:normAutofit/>
          </a:bodyPr>
          <a:lstStyle/>
          <a:p>
            <a:r>
              <a:rPr lang="en-US" b="1" dirty="0"/>
              <a:t>Philip &amp; the </a:t>
            </a:r>
            <a:br>
              <a:rPr lang="en-US" b="1" dirty="0"/>
            </a:br>
            <a:r>
              <a:rPr lang="en-US" b="1" dirty="0"/>
              <a:t>Ethiopian Eunuch (Acts 8:26-40)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4BACF-97A4-4A8C-AD8F-81D9277D1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2572"/>
            <a:ext cx="7886700" cy="5375428"/>
          </a:xfrm>
        </p:spPr>
        <p:txBody>
          <a:bodyPr>
            <a:normAutofit lnSpcReduction="10000"/>
          </a:bodyPr>
          <a:lstStyle/>
          <a:p>
            <a:r>
              <a:rPr lang="en-US" sz="3600" b="1" dirty="0"/>
              <a:t>Vs.26,29,39-40 guided by the Holy Sprit </a:t>
            </a:r>
          </a:p>
          <a:p>
            <a:r>
              <a:rPr lang="en-US" sz="3600" b="1" dirty="0"/>
              <a:t>Vs.30-31 the need of teachers </a:t>
            </a:r>
          </a:p>
          <a:p>
            <a:r>
              <a:rPr lang="en-US" sz="3600" b="1" dirty="0"/>
              <a:t>Vs.28,32-35 use of the Old Testament </a:t>
            </a:r>
          </a:p>
          <a:p>
            <a:r>
              <a:rPr lang="en-US" sz="3600" b="1" dirty="0"/>
              <a:t>Vs.35-36 to teach Jesus is to teach baptism </a:t>
            </a:r>
          </a:p>
          <a:p>
            <a:r>
              <a:rPr lang="en-US" sz="3600" b="1" dirty="0"/>
              <a:t>Vs.26,36,38 the urgent need to be baptized  </a:t>
            </a:r>
          </a:p>
          <a:p>
            <a:pPr lvl="1"/>
            <a:r>
              <a:rPr lang="en-US" sz="3200" b="1" dirty="0"/>
              <a:t>Emersion </a:t>
            </a:r>
          </a:p>
          <a:p>
            <a:r>
              <a:rPr lang="en-US" sz="3600" b="1" dirty="0"/>
              <a:t>Vs.37 a good confession </a:t>
            </a:r>
          </a:p>
          <a:p>
            <a:r>
              <a:rPr lang="en-US" sz="3600" b="1" dirty="0"/>
              <a:t>Vs.39 we should rejoice in Christ </a:t>
            </a:r>
          </a:p>
        </p:txBody>
      </p:sp>
    </p:spTree>
    <p:extLst>
      <p:ext uri="{BB962C8B-B14F-4D97-AF65-F5344CB8AC3E}">
        <p14:creationId xmlns:p14="http://schemas.microsoft.com/office/powerpoint/2010/main" val="194888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75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Philip &amp; the  Ethiopian Eunuch </vt:lpstr>
      <vt:lpstr>Philip &amp; the  Ethiopian Eunuch (Acts 8:26-40)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Philip &amp; the  Ethiopian Eunuch </dc:title>
  <dc:creator>Brandon Hathaway</dc:creator>
  <cp:lastModifiedBy>Brandon Hathaway</cp:lastModifiedBy>
  <cp:revision>1</cp:revision>
  <dcterms:created xsi:type="dcterms:W3CDTF">2021-10-03T20:12:13Z</dcterms:created>
  <dcterms:modified xsi:type="dcterms:W3CDTF">2021-10-03T20:39:38Z</dcterms:modified>
</cp:coreProperties>
</file>