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D0B0-360C-4D0A-8148-A1448E6EB019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1042-FD87-45D6-8003-A4481C7B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E2E930-3D38-4275-8017-F8965C371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7D1E4-DC39-4F8C-83C8-F1DEDEA69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Following in the Footstep's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D2D5-4FE2-4FBE-A2C5-E66248F70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CFE37-5A18-468F-BE84-4FB1B885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96F9E-0949-4D9F-B56E-1EB641EF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4E3E-B541-4872-A8A1-87BDC875B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1 Peter 2:21 follow in His steps </a:t>
            </a:r>
          </a:p>
          <a:p>
            <a:r>
              <a:rPr lang="en-US" sz="4000" b="1" dirty="0"/>
              <a:t>Philippians 1:21 to live is Christ </a:t>
            </a:r>
          </a:p>
          <a:p>
            <a:r>
              <a:rPr lang="en-US" sz="4000" b="1" dirty="0"/>
              <a:t>Colossians 3:4 when Christ, who is our life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E70DC-D83C-44B8-883E-0B154559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428F51-7F38-4602-BE3B-37DC391C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2448A-32D8-44DD-89C5-AAB4A6FF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Matthew 3:13-17 set an example of baptism </a:t>
            </a:r>
          </a:p>
          <a:p>
            <a:r>
              <a:rPr lang="en-US" b="1" dirty="0"/>
              <a:t>Matthew 4:1-11 overcame temptation (1 Peter 2:22)</a:t>
            </a:r>
          </a:p>
          <a:p>
            <a:pPr lvl="1"/>
            <a:r>
              <a:rPr lang="en-US" b="1" dirty="0"/>
              <a:t>Knew the scriptures </a:t>
            </a:r>
          </a:p>
          <a:p>
            <a:r>
              <a:rPr lang="en-US" b="1" dirty="0"/>
              <a:t>Matthew 4:17 preached </a:t>
            </a:r>
          </a:p>
          <a:p>
            <a:r>
              <a:rPr lang="en-US" b="1" dirty="0"/>
              <a:t>Matthew 5:38-40 do not resist the one who is evil </a:t>
            </a:r>
          </a:p>
          <a:p>
            <a:pPr lvl="1"/>
            <a:r>
              <a:rPr lang="en-US" b="1" dirty="0"/>
              <a:t>Matthew 5:10-12</a:t>
            </a:r>
          </a:p>
          <a:p>
            <a:pPr lvl="1"/>
            <a:r>
              <a:rPr lang="en-US" b="1" dirty="0"/>
              <a:t>1 Peter 2:23</a:t>
            </a:r>
          </a:p>
          <a:p>
            <a:pPr lvl="1"/>
            <a:r>
              <a:rPr lang="en-US" b="1" dirty="0"/>
              <a:t>Matthew 27:26-31</a:t>
            </a:r>
          </a:p>
          <a:p>
            <a:r>
              <a:rPr lang="en-US" b="1" dirty="0"/>
              <a:t>Matthew 5:48 love your enemy </a:t>
            </a:r>
          </a:p>
          <a:p>
            <a:pPr lvl="1"/>
            <a:r>
              <a:rPr lang="en-US" b="1" dirty="0"/>
              <a:t>Romans 5:8 </a:t>
            </a:r>
          </a:p>
        </p:txBody>
      </p:sp>
    </p:spTree>
    <p:extLst>
      <p:ext uri="{BB962C8B-B14F-4D97-AF65-F5344CB8AC3E}">
        <p14:creationId xmlns:p14="http://schemas.microsoft.com/office/powerpoint/2010/main" val="3730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803DB2-E188-4776-8657-CE9CD97E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487C2-A222-45C2-896D-AAD904DF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DD73-96F5-4B8F-92FD-AE052285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32350"/>
          </a:xfrm>
        </p:spPr>
        <p:txBody>
          <a:bodyPr/>
          <a:lstStyle/>
          <a:p>
            <a:r>
              <a:rPr lang="en-US" sz="3200" b="1" dirty="0"/>
              <a:t>Matthew 8:1-17 helped the sick </a:t>
            </a:r>
          </a:p>
          <a:p>
            <a:r>
              <a:rPr lang="en-US" sz="3200" b="1" dirty="0"/>
              <a:t>Matthew 8:9 didn’t show partiality </a:t>
            </a:r>
          </a:p>
          <a:p>
            <a:r>
              <a:rPr lang="en-US" sz="3200" b="1" dirty="0"/>
              <a:t>Matthew 11:46-50 put God’s work first </a:t>
            </a:r>
          </a:p>
          <a:p>
            <a:r>
              <a:rPr lang="en-US" sz="3200" b="1" dirty="0"/>
              <a:t>Matthew 14:13-21 helped the needy </a:t>
            </a:r>
          </a:p>
          <a:p>
            <a:r>
              <a:rPr lang="en-US" sz="3200" b="1" dirty="0"/>
              <a:t>Matthew 15:1-9 stood up to “leaders” </a:t>
            </a:r>
          </a:p>
          <a:p>
            <a:r>
              <a:rPr lang="en-US" sz="3200" b="1" dirty="0"/>
              <a:t>Matthew 16:23 rebuked others </a:t>
            </a:r>
          </a:p>
          <a:p>
            <a:r>
              <a:rPr lang="en-US" sz="3200" b="1" dirty="0"/>
              <a:t>Matthew 21:27 didn’t give an answer </a:t>
            </a:r>
          </a:p>
          <a:p>
            <a:r>
              <a:rPr lang="en-US" sz="3200" b="1" dirty="0"/>
              <a:t>Matthew 26:26-29 instituted “took” the L.S.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09E9A-0E85-4732-AB59-6D7B2C232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38C4E-53E2-4B82-BBC2-98AAF759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26C1-2CCF-4E43-B7B6-4683AB24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Matthew 26:29 prayed – for the will of God </a:t>
            </a:r>
          </a:p>
          <a:p>
            <a:r>
              <a:rPr lang="en-US" sz="3600" b="1" dirty="0"/>
              <a:t>John 19:30 died faithful </a:t>
            </a:r>
          </a:p>
          <a:p>
            <a:r>
              <a:rPr lang="en-US" sz="3600" b="1" dirty="0"/>
              <a:t>Matthew 28:6 resurrected </a:t>
            </a:r>
          </a:p>
          <a:p>
            <a:r>
              <a:rPr lang="en-US" sz="3600" b="1" dirty="0"/>
              <a:t>Acts 1:9 ascended up above </a:t>
            </a:r>
          </a:p>
        </p:txBody>
      </p:sp>
    </p:spTree>
    <p:extLst>
      <p:ext uri="{BB962C8B-B14F-4D97-AF65-F5344CB8AC3E}">
        <p14:creationId xmlns:p14="http://schemas.microsoft.com/office/powerpoint/2010/main" val="36911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145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Following in the Footstep's of Christ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in the Footstep's of Christ</dc:title>
  <dc:creator>Brandon Hathaway</dc:creator>
  <cp:lastModifiedBy>Brandon Hathaway</cp:lastModifiedBy>
  <cp:revision>1</cp:revision>
  <dcterms:created xsi:type="dcterms:W3CDTF">2021-10-10T19:27:45Z</dcterms:created>
  <dcterms:modified xsi:type="dcterms:W3CDTF">2021-10-10T20:43:40Z</dcterms:modified>
</cp:coreProperties>
</file>