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0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6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84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937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16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6654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04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09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5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8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1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7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77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57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7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9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6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0C9AC58-1FC7-4989-A6A9-42D8EEFA326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321C573-CBAD-40CC-BABC-277EB081D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80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093B4-37D8-46CB-8C16-A5C9DD51F8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Proverbs 31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02A045-C8EF-4D62-90E7-A9C81EF0ED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AC4CE-8F64-4524-A3C2-BE17F8CF8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390" y="1282908"/>
            <a:ext cx="6554867" cy="3767670"/>
          </a:xfrm>
        </p:spPr>
        <p:txBody>
          <a:bodyPr>
            <a:noAutofit/>
          </a:bodyPr>
          <a:lstStyle/>
          <a:p>
            <a:r>
              <a:rPr lang="en-US" sz="3200" b="1" dirty="0"/>
              <a:t>Vs.1,4 King Lemuel? </a:t>
            </a:r>
          </a:p>
          <a:p>
            <a:pPr lvl="1"/>
            <a:r>
              <a:rPr lang="en-US" sz="3200" b="1" dirty="0"/>
              <a:t>Unknown, possibly Solomon, possibly Hezekiah, or just made up </a:t>
            </a:r>
          </a:p>
          <a:p>
            <a:pPr lvl="1"/>
            <a:r>
              <a:rPr lang="en-US" sz="3200" b="1" dirty="0"/>
              <a:t>For God / Devoted to God </a:t>
            </a:r>
          </a:p>
          <a:p>
            <a:r>
              <a:rPr lang="en-US" sz="3200" b="1" dirty="0"/>
              <a:t>Vs.2 What are you doing? </a:t>
            </a:r>
          </a:p>
          <a:p>
            <a:r>
              <a:rPr lang="en-US" sz="3200" b="1" dirty="0"/>
              <a:t>Vs.4-7 wine and strong drink for who?  </a:t>
            </a:r>
          </a:p>
          <a:p>
            <a:r>
              <a:rPr lang="en-US" sz="3200" b="1" dirty="0"/>
              <a:t>Vs.8-9 a man for the people </a:t>
            </a:r>
          </a:p>
        </p:txBody>
      </p:sp>
    </p:spTree>
    <p:extLst>
      <p:ext uri="{BB962C8B-B14F-4D97-AF65-F5344CB8AC3E}">
        <p14:creationId xmlns:p14="http://schemas.microsoft.com/office/powerpoint/2010/main" val="95032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BD429-ADF2-4772-A43A-DE204CE2B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79489"/>
            <a:ext cx="7886700" cy="5397474"/>
          </a:xfrm>
        </p:spPr>
        <p:txBody>
          <a:bodyPr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Vs.3 advise on who you date or marry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Vs.10 more preciouses than jewels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Vs.12, 23 does him good and not harm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Vs. 13-14,19,24,31 fruit of her hands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Vs. 16,18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Vs. 15,20-21,27 takes care of others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Vs. 17,22,25 takes care of herself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Vs.26 wise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Vs.11,28 trust / called blessed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Vs.29-30 a women who fears the Lord is to be praised </a:t>
            </a:r>
          </a:p>
        </p:txBody>
      </p:sp>
    </p:spTree>
    <p:extLst>
      <p:ext uri="{BB962C8B-B14F-4D97-AF65-F5344CB8AC3E}">
        <p14:creationId xmlns:p14="http://schemas.microsoft.com/office/powerpoint/2010/main" val="58736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1063</TotalTime>
  <Words>128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Slice</vt:lpstr>
      <vt:lpstr>Proverbs 31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Proverbs 31</dc:title>
  <dc:creator>Brandon Hathaway</dc:creator>
  <cp:lastModifiedBy>Brandon Hathaway</cp:lastModifiedBy>
  <cp:revision>2</cp:revision>
  <dcterms:created xsi:type="dcterms:W3CDTF">2021-10-09T18:36:21Z</dcterms:created>
  <dcterms:modified xsi:type="dcterms:W3CDTF">2021-10-10T12:20:17Z</dcterms:modified>
</cp:coreProperties>
</file>