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C99FD32-5ADA-4FF3-AD57-7AD4B36FA24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C1DDF99-78C8-49E1-A6E4-9081FCFCC1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7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FD32-5ADA-4FF3-AD57-7AD4B36FA24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F99-78C8-49E1-A6E4-9081FCFC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6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FD32-5ADA-4FF3-AD57-7AD4B36FA24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F99-78C8-49E1-A6E4-9081FCFCC1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537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FD32-5ADA-4FF3-AD57-7AD4B36FA24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F99-78C8-49E1-A6E4-9081FCFCC1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414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FD32-5ADA-4FF3-AD57-7AD4B36FA24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F99-78C8-49E1-A6E4-9081FCFC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21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FD32-5ADA-4FF3-AD57-7AD4B36FA24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F99-78C8-49E1-A6E4-9081FCFCC1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274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FD32-5ADA-4FF3-AD57-7AD4B36FA24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F99-78C8-49E1-A6E4-9081FCFCC1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080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FD32-5ADA-4FF3-AD57-7AD4B36FA24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F99-78C8-49E1-A6E4-9081FCFCC1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984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FD32-5ADA-4FF3-AD57-7AD4B36FA24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F99-78C8-49E1-A6E4-9081FCFCC1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0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FD32-5ADA-4FF3-AD57-7AD4B36FA24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F99-78C8-49E1-A6E4-9081FCFC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8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FD32-5ADA-4FF3-AD57-7AD4B36FA24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F99-78C8-49E1-A6E4-9081FCFCC1C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38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FD32-5ADA-4FF3-AD57-7AD4B36FA24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F99-78C8-49E1-A6E4-9081FCFC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2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FD32-5ADA-4FF3-AD57-7AD4B36FA24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F99-78C8-49E1-A6E4-9081FCFCC1C3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22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FD32-5ADA-4FF3-AD57-7AD4B36FA24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F99-78C8-49E1-A6E4-9081FCFCC1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5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FD32-5ADA-4FF3-AD57-7AD4B36FA24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F99-78C8-49E1-A6E4-9081FCFC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FD32-5ADA-4FF3-AD57-7AD4B36FA24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F99-78C8-49E1-A6E4-9081FCFCC1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69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FD32-5ADA-4FF3-AD57-7AD4B36FA24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F99-78C8-49E1-A6E4-9081FCFC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0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99FD32-5ADA-4FF3-AD57-7AD4B36FA24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1DDF99-78C8-49E1-A6E4-9081FCFC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5134" y="4763"/>
            <a:ext cx="5308866" cy="1515533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James 4:17 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5134" y="3580910"/>
            <a:ext cx="5308866" cy="137765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Therefore to him who knows to do good and does not do it, to him it is sin.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68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39" y="5733960"/>
            <a:ext cx="5058047" cy="1124040"/>
          </a:xfrm>
        </p:spPr>
        <p:txBody>
          <a:bodyPr/>
          <a:lstStyle/>
          <a:p>
            <a:r>
              <a:rPr lang="en-US" sz="5400" b="1" dirty="0" smtClean="0"/>
              <a:t>Good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0" y="501921"/>
            <a:ext cx="5746024" cy="5231741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Romans 12:21 overcome evil with good </a:t>
            </a:r>
          </a:p>
          <a:p>
            <a:pPr lvl="1"/>
            <a:r>
              <a:rPr lang="en-US" sz="2800" b="1" dirty="0" smtClean="0"/>
              <a:t>Isaiah 5:20 woe to those who call evil good </a:t>
            </a:r>
          </a:p>
          <a:p>
            <a:r>
              <a:rPr lang="en-US" sz="3200" b="1" dirty="0" smtClean="0"/>
              <a:t>Matthew 19:17 there is one who is good</a:t>
            </a:r>
          </a:p>
          <a:p>
            <a:pPr lvl="1"/>
            <a:r>
              <a:rPr lang="en-US" sz="2800" b="1" dirty="0" smtClean="0"/>
              <a:t>Psalm 100:5 the Lord is good  </a:t>
            </a:r>
          </a:p>
          <a:p>
            <a:r>
              <a:rPr lang="en-US" sz="3200" b="1" dirty="0" smtClean="0"/>
              <a:t>1 Thessalonians 5:21 hold fast what is good </a:t>
            </a:r>
          </a:p>
          <a:p>
            <a:r>
              <a:rPr lang="en-US" sz="3200" b="1" dirty="0" smtClean="0"/>
              <a:t>Galatians 6:9-10 let us not grow weary while doing good 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205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75313" y="5363846"/>
            <a:ext cx="5270715" cy="1325563"/>
          </a:xfrm>
        </p:spPr>
        <p:txBody>
          <a:bodyPr/>
          <a:lstStyle/>
          <a:p>
            <a:r>
              <a:rPr lang="en-US" sz="5400" b="1" dirty="0" smtClean="0"/>
              <a:t>Good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9554" y="635726"/>
            <a:ext cx="5460275" cy="472812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Matthew 22:37-39 Love God…love your neighbor </a:t>
            </a:r>
          </a:p>
          <a:p>
            <a:r>
              <a:rPr lang="en-US" sz="3600" b="1" dirty="0" smtClean="0"/>
              <a:t>1 John 4:20-21 love your brother </a:t>
            </a:r>
          </a:p>
          <a:p>
            <a:r>
              <a:rPr lang="en-US" sz="3600" b="1" dirty="0" smtClean="0"/>
              <a:t>Ephesians 5:22-6:4 love your family </a:t>
            </a:r>
          </a:p>
          <a:p>
            <a:r>
              <a:rPr lang="en-US" sz="3600" b="1" dirty="0" smtClean="0"/>
              <a:t>Matthew 5:43-48 love your enemy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5113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731" y="5468349"/>
            <a:ext cx="5202753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Good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2731" y="1916774"/>
            <a:ext cx="5153841" cy="412085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Galatians 5:22-23 fruit of the Spirit </a:t>
            </a:r>
          </a:p>
          <a:p>
            <a:r>
              <a:rPr lang="en-US" sz="3600" b="1" dirty="0" smtClean="0"/>
              <a:t>Colossians 3:12-17 put on…. </a:t>
            </a:r>
          </a:p>
          <a:p>
            <a:r>
              <a:rPr lang="en-US" sz="3600" b="1" dirty="0" smtClean="0"/>
              <a:t>1 Peter 1:5-11 add to your faith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2275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790</TotalTime>
  <Words>112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James 4:17 </vt:lpstr>
      <vt:lpstr>Good </vt:lpstr>
      <vt:lpstr>Good </vt:lpstr>
      <vt:lpstr>Good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2020-10-11T01:33:36Z</dcterms:created>
  <dcterms:modified xsi:type="dcterms:W3CDTF">2020-10-11T14:44:17Z</dcterms:modified>
</cp:coreProperties>
</file>